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B9E"/>
    <a:srgbClr val="FFF1CA"/>
    <a:srgbClr val="F8FFB1"/>
    <a:srgbClr val="FFF1F1"/>
    <a:srgbClr val="54B981"/>
    <a:srgbClr val="68AB0E"/>
    <a:srgbClr val="FC9B19"/>
    <a:srgbClr val="6E822D"/>
    <a:srgbClr val="F6C545"/>
    <a:srgbClr val="EDA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 showGuides="1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7917-BA07-906B-3348-EDD7A340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5F20B-87C9-9BA8-B5B5-E393C9BB1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4E16-76B3-B1F2-ABFF-A5F24AA5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46B6-C0BE-4803-BB99-C2470A5C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5DC64-AA6B-7268-C949-63425836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969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AACF-D754-79FA-4F6B-D2DDE275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96F4E-AF91-AAE4-300B-A267C33F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B4EC1-83CC-ED59-3541-A38050B5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B6989-38A6-762E-B991-84726EDF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01D1C-B495-5551-B7D3-50ABD807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295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95720-84F3-34B2-BB00-DDD67479D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4E9E8-9EAC-3B99-75F6-B1C8D6D3A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5ECC-FDCA-87E9-D2D6-9F7B9A0B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8282-0CE7-C00D-92D7-4B44DC41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76C4-585B-FEDA-E057-B2983283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175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D5A4-20C2-4374-B48F-FDAC9F4C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8D9-ACE0-88C6-EBCA-F85626CB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CA26-5B0A-B6F3-5797-7062FF9B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B450F-A1E0-6E81-9115-A6C8049B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B0A0B-DD96-3D0E-2824-450C4591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540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4FCC-8DA0-9E2A-8694-3741BFE6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2911-8EE4-C980-668C-E92DD367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6214-00A2-BCC3-252A-19B50355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7ACA-92A4-9CF6-C731-7DC40056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FC047-2A07-D226-0F15-D53B5BE3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026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F778-9CC8-D8DC-C195-56402163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0158-9E13-5795-05E9-14203594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81F9C-998F-A298-0E2B-3B33E7BD6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71CF2-58DE-1BE6-B599-5B381656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0C9B3-4199-B8C3-7641-1019D05C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A1F4-0F7D-3262-A405-6CCC4350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74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B58E-E3E3-C49C-747A-D37DA9E4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C92A5-9A56-C03E-E1E7-9F23AD7FA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EC941-8B99-01BC-6445-31B1FDF87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D0622-8883-6745-C351-B3B531A65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343DD-A39B-8951-294D-38C68F08D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B686E-CBB3-5847-2355-6EA99986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46553-DF8C-1EF4-E55F-FE24C85B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D85BE-A0E8-2195-263C-BD50CA3F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92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CCA3-1259-7C96-6C7E-39EC2A91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E44F2-0827-3AD4-1592-27CD3D6D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FEDE1-E205-5E83-05CE-CFAA3EC9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B64C4-CD40-729A-DEFF-C183855E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374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D97AC-6D6E-B59C-FEEA-F8D911E9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362D2-977E-5BBF-8263-D2A5C823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5B289-6707-A200-09EB-BF27C93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77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C325-2D7A-CC75-E23D-2CC06FDF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D606-3D96-90AF-7AC1-58C2CC3F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612D7-4B41-9E56-8D81-27555EB4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E8D1F-F7D0-4F7A-9BA6-DDC9264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83E42-B5A1-D589-5DAA-C38C9C91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A2E52-E02F-7C3B-9894-AA3E53AA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48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69C3-AC64-3924-AEDE-3F6BCFDE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1D972-82E7-5764-CBDE-AE2E7B25C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790B5-0EDC-8C12-16B5-C7357AF91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0DDC3-F321-E52B-5030-629939CA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CEF98-D545-B349-FB3C-5794A1ED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62A7-DF3A-AFFE-2BFB-23CD2139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888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28AF-4029-9685-D0C0-13D18740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49FF-4484-FCE4-70AC-6210951A6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C4A6B-7F78-C645-8D19-55A69A43E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8E91D-9B58-47AD-8551-8B3D562E0557}" type="datetimeFigureOut">
              <a:rPr lang="fa-IR" smtClean="0"/>
              <a:t>29/06/1446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10909-3CBF-6F2D-9909-5DFA787F0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D4553-1AE4-9E67-BB3F-0D1ABA785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2D0D5-1113-4BE2-9A13-D877D4222D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236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D3D3-484F-238B-6724-C1BAF6273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0206" y="4346369"/>
            <a:ext cx="6309359" cy="1714078"/>
          </a:xfrm>
        </p:spPr>
        <p:txBody>
          <a:bodyPr>
            <a:noAutofit/>
          </a:bodyPr>
          <a:lstStyle/>
          <a:p>
            <a:br>
              <a:rPr lang="fa-IR" sz="2400" dirty="0"/>
            </a:br>
            <a:r>
              <a:rPr lang="fa-IR" sz="2400" dirty="0">
                <a:cs typeface="B Esfehan" panose="00000700000000000000" pitchFamily="2" charset="-78"/>
              </a:rPr>
              <a:t>فضاسازی مدرسه برای شروع سال تحصیلی جدید </a:t>
            </a:r>
            <a:br>
              <a:rPr lang="fa-IR" sz="2400" dirty="0">
                <a:cs typeface="B Esfehan" panose="00000700000000000000" pitchFamily="2" charset="-78"/>
              </a:rPr>
            </a:br>
            <a:r>
              <a:rPr lang="fa-IR" sz="2400" dirty="0">
                <a:cs typeface="B Esfehan" panose="00000700000000000000" pitchFamily="2" charset="-78"/>
              </a:rPr>
              <a:t>و جشن غنچه ها و شکوفه‌ها</a:t>
            </a:r>
            <a:br>
              <a:rPr lang="fa-IR" sz="2400" dirty="0"/>
            </a:br>
            <a:endParaRPr lang="fa-IR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12E63-8DA1-7C54-F358-349FCF1A1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436" y="5924294"/>
            <a:ext cx="2926080" cy="690880"/>
          </a:xfrm>
        </p:spPr>
        <p:txBody>
          <a:bodyPr>
            <a:normAutofit/>
          </a:bodyPr>
          <a:lstStyle/>
          <a:p>
            <a:r>
              <a:rPr lang="fa-IR" sz="2000" dirty="0"/>
              <a:t>26،27 شهریور 1403</a:t>
            </a:r>
          </a:p>
          <a:p>
            <a:endParaRPr lang="fa-IR" sz="2000" dirty="0"/>
          </a:p>
        </p:txBody>
      </p:sp>
      <p:pic>
        <p:nvPicPr>
          <p:cNvPr id="5" name="Picture 4" descr="A collage of women in different poses&#10;&#10;Description automatically generated">
            <a:extLst>
              <a:ext uri="{FF2B5EF4-FFF2-40B4-BE49-F238E27FC236}">
                <a16:creationId xmlns:a16="http://schemas.microsoft.com/office/drawing/2014/main" id="{B3C04DB3-8003-951B-F656-EAF38F77C8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3" y="0"/>
            <a:ext cx="5115243" cy="4713188"/>
          </a:xfrm>
          <a:prstGeom prst="rect">
            <a:avLst/>
          </a:prstGeom>
        </p:spPr>
      </p:pic>
      <p:pic>
        <p:nvPicPr>
          <p:cNvPr id="7" name="Picture 6" descr="A collage of people in a room&#10;&#10;Description automatically generated">
            <a:extLst>
              <a:ext uri="{FF2B5EF4-FFF2-40B4-BE49-F238E27FC236}">
                <a16:creationId xmlns:a16="http://schemas.microsoft.com/office/drawing/2014/main" id="{948485FC-651F-A1CD-ADFE-9DB0943B9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641" y="0"/>
            <a:ext cx="6309359" cy="47270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0D176D2-C99E-DC60-1C07-71045E999618}"/>
              </a:ext>
            </a:extLst>
          </p:cNvPr>
          <p:cNvSpPr txBox="1">
            <a:spLocks/>
          </p:cNvSpPr>
          <p:nvPr/>
        </p:nvSpPr>
        <p:spPr>
          <a:xfrm>
            <a:off x="5882640" y="4437529"/>
            <a:ext cx="6309359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a-IR" sz="2400" dirty="0"/>
            </a:br>
            <a:r>
              <a:rPr lang="fa-IR" sz="2400" dirty="0">
                <a:cs typeface="B Esfehan" panose="00000700000000000000" pitchFamily="2" charset="-78"/>
              </a:rPr>
              <a:t>برگزاری جشن شکوفه ها و غنچه ها هم‌زمان با میلاد رسول اکرم صلی الله علیه و آله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DE4F8-2416-7678-5F6D-6F161423224A}"/>
              </a:ext>
            </a:extLst>
          </p:cNvPr>
          <p:cNvSpPr txBox="1"/>
          <p:nvPr/>
        </p:nvSpPr>
        <p:spPr>
          <a:xfrm>
            <a:off x="8117840" y="5924294"/>
            <a:ext cx="25265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/>
              <a:t>1403/شهریور/28</a:t>
            </a:r>
          </a:p>
        </p:txBody>
      </p:sp>
    </p:spTree>
    <p:extLst>
      <p:ext uri="{BB962C8B-B14F-4D97-AF65-F5344CB8AC3E}">
        <p14:creationId xmlns:p14="http://schemas.microsoft.com/office/powerpoint/2010/main" val="389710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F9319F9D-3634-A830-D72E-7FA346A0E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520" y="0"/>
            <a:ext cx="5872480" cy="6126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41AF2-FA76-E293-FC10-55E012D2E052}"/>
              </a:ext>
            </a:extLst>
          </p:cNvPr>
          <p:cNvSpPr txBox="1"/>
          <p:nvPr/>
        </p:nvSpPr>
        <p:spPr>
          <a:xfrm>
            <a:off x="8445281" y="6258560"/>
            <a:ext cx="16209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>
                <a:cs typeface="B Homa" panose="00000400000000000000" pitchFamily="2" charset="-78"/>
              </a:rPr>
              <a:t>١۴٠٣/٠٧/١١</a:t>
            </a:r>
          </a:p>
        </p:txBody>
      </p:sp>
      <p:pic>
        <p:nvPicPr>
          <p:cNvPr id="6" name="Picture 5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01788A4C-CD6B-B53C-0FE4-6AFC4CB24C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135427" cy="67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a classroom&#10;&#10;Description automatically generated">
            <a:extLst>
              <a:ext uri="{FF2B5EF4-FFF2-40B4-BE49-F238E27FC236}">
                <a16:creationId xmlns:a16="http://schemas.microsoft.com/office/drawing/2014/main" id="{367FE038-12F9-9471-AB2C-6304087D66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040" y="0"/>
            <a:ext cx="5902960" cy="6858000"/>
          </a:xfrm>
          <a:prstGeom prst="rect">
            <a:avLst/>
          </a:prstGeom>
        </p:spPr>
      </p:pic>
      <p:pic>
        <p:nvPicPr>
          <p:cNvPr id="5" name="Picture 4" descr="A group of women in headscarves&#10;&#10;Description automatically generated">
            <a:extLst>
              <a:ext uri="{FF2B5EF4-FFF2-40B4-BE49-F238E27FC236}">
                <a16:creationId xmlns:a16="http://schemas.microsoft.com/office/drawing/2014/main" id="{9B92C5B6-DAF2-5A1A-8B7F-18FDBF0485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02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A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9CD18C13-A065-7245-BE70-4A49F9E02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560" y="0"/>
            <a:ext cx="5852160" cy="5852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0B22B-267E-5B94-3ED4-7508D406B5EC}"/>
              </a:ext>
            </a:extLst>
          </p:cNvPr>
          <p:cNvSpPr txBox="1"/>
          <p:nvPr/>
        </p:nvSpPr>
        <p:spPr>
          <a:xfrm>
            <a:off x="6154804" y="5932968"/>
            <a:ext cx="605967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1600" dirty="0">
                <a:cs typeface="B Homa" panose="00000400000000000000" pitchFamily="2" charset="-78"/>
              </a:rPr>
              <a:t>🌊🌷گرامی داشت روز نیرو دریایی سپاه و شهادت سردار شهید نادر مهدوی 🌷🌊</a:t>
            </a:r>
          </a:p>
          <a:p>
            <a:pPr algn="ctr"/>
            <a:endParaRPr lang="fa-IR" sz="1600" dirty="0"/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۱۴۰۳/۰۷/۱۷</a:t>
            </a:r>
          </a:p>
        </p:txBody>
      </p:sp>
      <p:pic>
        <p:nvPicPr>
          <p:cNvPr id="6" name="Picture 5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1D7C8491-ADD9-A542-C534-EBFD5A44D0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" y="0"/>
            <a:ext cx="5852160" cy="5932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54666-5A71-85DF-19D9-467239CD0BF5}"/>
              </a:ext>
            </a:extLst>
          </p:cNvPr>
          <p:cNvSpPr txBox="1"/>
          <p:nvPr/>
        </p:nvSpPr>
        <p:spPr>
          <a:xfrm>
            <a:off x="331361" y="5932968"/>
            <a:ext cx="56020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/>
              <a:t>🎊 </a:t>
            </a:r>
            <a:r>
              <a:rPr lang="fa-IR" sz="1600" dirty="0">
                <a:cs typeface="B Homa" panose="00000400000000000000" pitchFamily="2" charset="-78"/>
              </a:rPr>
              <a:t>روز جهانی کودک و بازدید دانش آموزان کلاس اول از کتابخانه 🎊</a:t>
            </a:r>
          </a:p>
          <a:p>
            <a:pPr algn="ctr"/>
            <a:endParaRPr lang="fa-IR" sz="1600" dirty="0">
              <a:cs typeface="B Homa" panose="00000400000000000000" pitchFamily="2" charset="-78"/>
            </a:endParaRPr>
          </a:p>
          <a:p>
            <a:pPr algn="ctr"/>
            <a:r>
              <a:rPr lang="en-US" sz="1600" dirty="0">
                <a:cs typeface="B Homa" panose="00000400000000000000" pitchFamily="2" charset="-78"/>
              </a:rPr>
              <a:t>21/07/1403</a:t>
            </a:r>
            <a:endParaRPr lang="fa-IR" sz="16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397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55B8B745-E85C-6175-7F14-C30443E815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882" y="0"/>
            <a:ext cx="5831838" cy="5730949"/>
          </a:xfrm>
          <a:prstGeom prst="rect">
            <a:avLst/>
          </a:prstGeom>
        </p:spPr>
      </p:pic>
      <p:pic>
        <p:nvPicPr>
          <p:cNvPr id="5" name="Picture 4" descr="A collage of women wearing headscarves&#10;&#10;Description automatically generated">
            <a:extLst>
              <a:ext uri="{FF2B5EF4-FFF2-40B4-BE49-F238E27FC236}">
                <a16:creationId xmlns:a16="http://schemas.microsoft.com/office/drawing/2014/main" id="{F8D60FB0-C8D2-CE92-0CCB-1AB7A53EC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" y="0"/>
            <a:ext cx="5831838" cy="5730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A3B0AD-AF3B-38DE-1BF7-265B87E155FE}"/>
              </a:ext>
            </a:extLst>
          </p:cNvPr>
          <p:cNvSpPr txBox="1"/>
          <p:nvPr/>
        </p:nvSpPr>
        <p:spPr>
          <a:xfrm>
            <a:off x="6004559" y="5730949"/>
            <a:ext cx="63804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♦️ </a:t>
            </a:r>
            <a:r>
              <a:rPr lang="fa-IR" sz="1600" dirty="0">
                <a:cs typeface="B Homa" panose="00000400000000000000" pitchFamily="2" charset="-78"/>
              </a:rPr>
              <a:t>هفته پدافند غیرعامل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🎊میلاد با سعادت امام حسن عسکری علیه السلام و جلسه پرسش و پاسخ در مورد حجاب. </a:t>
            </a:r>
            <a:endParaRPr lang="fa-IR" dirty="0"/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1403 /07 /22</a:t>
            </a:r>
          </a:p>
          <a:p>
            <a:pPr algn="ctr"/>
            <a:endParaRPr lang="fa-I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20188-BEFD-85AB-F2E3-A5659FBF7F3E}"/>
              </a:ext>
            </a:extLst>
          </p:cNvPr>
          <p:cNvSpPr txBox="1"/>
          <p:nvPr/>
        </p:nvSpPr>
        <p:spPr>
          <a:xfrm>
            <a:off x="-193043" y="5842709"/>
            <a:ext cx="63804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برگزاری مسابقه نقاشی و حل جدول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به مناسبت میلاد امام حسن عسکری علیه السلام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و اهداء جوایز به برندگان مسابقه </a:t>
            </a:r>
          </a:p>
        </p:txBody>
      </p:sp>
    </p:spTree>
    <p:extLst>
      <p:ext uri="{BB962C8B-B14F-4D97-AF65-F5344CB8AC3E}">
        <p14:creationId xmlns:p14="http://schemas.microsoft.com/office/powerpoint/2010/main" val="17457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a room&#10;&#10;Description automatically generated">
            <a:extLst>
              <a:ext uri="{FF2B5EF4-FFF2-40B4-BE49-F238E27FC236}">
                <a16:creationId xmlns:a16="http://schemas.microsoft.com/office/drawing/2014/main" id="{D8477E14-DCEF-22F7-74C5-69866FE0D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 descr="A collage of women wearing headscarves&#10;&#10;Description automatically generated">
            <a:extLst>
              <a:ext uri="{FF2B5EF4-FFF2-40B4-BE49-F238E27FC236}">
                <a16:creationId xmlns:a16="http://schemas.microsoft.com/office/drawing/2014/main" id="{5A38B2C7-C141-F40F-203F-A06DBC3D2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74080" cy="5425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817D5-D40D-E3FF-574C-3D5D75457652}"/>
              </a:ext>
            </a:extLst>
          </p:cNvPr>
          <p:cNvSpPr txBox="1"/>
          <p:nvPr/>
        </p:nvSpPr>
        <p:spPr>
          <a:xfrm>
            <a:off x="1402080" y="5994400"/>
            <a:ext cx="348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١۴٠٣/٠٧/٢۴</a:t>
            </a:r>
          </a:p>
        </p:txBody>
      </p:sp>
    </p:spTree>
    <p:extLst>
      <p:ext uri="{BB962C8B-B14F-4D97-AF65-F5344CB8AC3E}">
        <p14:creationId xmlns:p14="http://schemas.microsoft.com/office/powerpoint/2010/main" val="230101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B1857-8BE8-90FE-DB62-02312ADF230E}"/>
              </a:ext>
            </a:extLst>
          </p:cNvPr>
          <p:cNvSpPr txBox="1"/>
          <p:nvPr/>
        </p:nvSpPr>
        <p:spPr>
          <a:xfrm>
            <a:off x="91440" y="619760"/>
            <a:ext cx="512813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🌺</a:t>
            </a:r>
            <a:r>
              <a:rPr lang="fa-IR" sz="3600" dirty="0">
                <a:cs typeface="B Davat" panose="00000400000000000000" pitchFamily="2" charset="-78"/>
              </a:rPr>
              <a:t>برگزاری مراسم صبحگاهی</a:t>
            </a:r>
          </a:p>
          <a:p>
            <a:pPr algn="ctr"/>
            <a:r>
              <a:rPr lang="fa-IR" sz="3600" dirty="0">
                <a:cs typeface="B Davat" panose="00000400000000000000" pitchFamily="2" charset="-78"/>
              </a:rPr>
              <a:t> با موضوع </a:t>
            </a:r>
          </a:p>
          <a:p>
            <a:pPr algn="ctr"/>
            <a:r>
              <a:rPr lang="fa-IR" sz="3600" dirty="0">
                <a:cs typeface="B Davat" panose="00000400000000000000" pitchFamily="2" charset="-78"/>
              </a:rPr>
              <a:t>شهادت سردار </a:t>
            </a:r>
          </a:p>
          <a:p>
            <a:pPr algn="ctr"/>
            <a:r>
              <a:rPr lang="fa-IR" sz="3600" dirty="0">
                <a:cs typeface="B Davat" panose="00000400000000000000" pitchFamily="2" charset="-78"/>
              </a:rPr>
              <a:t>🥀شهید یحیی سنوار🥀</a:t>
            </a:r>
          </a:p>
          <a:p>
            <a:pPr algn="ctr"/>
            <a:endParaRPr lang="fa-IR" sz="3600" dirty="0">
              <a:cs typeface="B Davat" panose="00000400000000000000" pitchFamily="2" charset="-78"/>
            </a:endParaRPr>
          </a:p>
          <a:p>
            <a:pPr algn="ctr"/>
            <a:r>
              <a:rPr lang="fa-IR" sz="3600" dirty="0">
                <a:cs typeface="B Davat" panose="00000400000000000000" pitchFamily="2" charset="-78"/>
              </a:rPr>
              <a:t>رهبر مقاومت اسلامی حماس. </a:t>
            </a:r>
          </a:p>
          <a:p>
            <a:pPr algn="ctr"/>
            <a:r>
              <a:rPr lang="fa-IR" sz="4000" dirty="0">
                <a:cs typeface="B Davat" panose="00000400000000000000" pitchFamily="2" charset="-78"/>
              </a:rPr>
              <a:t>   </a:t>
            </a:r>
          </a:p>
          <a:p>
            <a:pPr algn="ctr"/>
            <a:endParaRPr lang="fa-IR" sz="4000" dirty="0">
              <a:cs typeface="B Davat" panose="00000400000000000000" pitchFamily="2" charset="-78"/>
            </a:endParaRPr>
          </a:p>
          <a:p>
            <a:pPr algn="ctr"/>
            <a:r>
              <a:rPr lang="fa-IR" sz="2800" dirty="0">
                <a:cs typeface="B Davat" panose="00000400000000000000" pitchFamily="2" charset="-78"/>
              </a:rPr>
              <a:t>١۴٠٣/٠٧/٢٨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944F4-8D8D-DA12-B8B3-4D2A1819AB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66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D73B0C-81F7-63A4-7F6F-E632125331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41" y="1"/>
            <a:ext cx="6004559" cy="6675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B5E3E-9C17-8137-B354-82FB0B36A0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187440" cy="5592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47FFF-A320-A7CA-12B9-AA587CC02F99}"/>
              </a:ext>
            </a:extLst>
          </p:cNvPr>
          <p:cNvSpPr txBox="1"/>
          <p:nvPr/>
        </p:nvSpPr>
        <p:spPr>
          <a:xfrm>
            <a:off x="0" y="5657670"/>
            <a:ext cx="6847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✅ اعلام و نام نویسی داوطلبان شرکت در شورای دانش آموز مدرسه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6اذرماه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🌸معرفی کاندیدای شورای دانش آموزی در صف صبحگاهی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١۴٠٣/٠٨/٠٧</a:t>
            </a:r>
          </a:p>
        </p:txBody>
      </p:sp>
    </p:spTree>
    <p:extLst>
      <p:ext uri="{BB962C8B-B14F-4D97-AF65-F5344CB8AC3E}">
        <p14:creationId xmlns:p14="http://schemas.microsoft.com/office/powerpoint/2010/main" val="36275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80BB8-33F8-5C12-47C5-841D38D459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60" y="-20320"/>
            <a:ext cx="6035039" cy="5415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380CE1-1807-E584-7469-1C854FD79FB8}"/>
              </a:ext>
            </a:extLst>
          </p:cNvPr>
          <p:cNvSpPr txBox="1"/>
          <p:nvPr/>
        </p:nvSpPr>
        <p:spPr>
          <a:xfrm>
            <a:off x="6096000" y="5526315"/>
            <a:ext cx="64211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♦️ </a:t>
            </a:r>
            <a:r>
              <a:rPr lang="fa-IR" dirty="0">
                <a:cs typeface="B Homa" panose="00000400000000000000" pitchFamily="2" charset="-78"/>
              </a:rPr>
              <a:t>جلسه توجیهی کاندیدای شورای دانش آموزی مدرسه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♦️ و شرح وظایف انتظامات مدرسه</a:t>
            </a:r>
          </a:p>
          <a:p>
            <a:pPr algn="ctr"/>
            <a:endParaRPr lang="fa-IR" dirty="0">
              <a:cs typeface="B Homa" panose="00000400000000000000" pitchFamily="2" charset="-78"/>
            </a:endParaRPr>
          </a:p>
          <a:p>
            <a:pPr algn="ctr"/>
            <a:r>
              <a:rPr lang="fa-IR" dirty="0">
                <a:cs typeface="B Homa" panose="00000400000000000000" pitchFamily="2" charset="-78"/>
              </a:rPr>
              <a:t>١۴٠٣/٠٨/٠٧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24C3D-03A6-B96D-0A59-5FE618EC82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000"/>
            <a:ext cx="6156960" cy="520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E1129-00A6-7A67-9153-78A7F08B8B3F}"/>
              </a:ext>
            </a:extLst>
          </p:cNvPr>
          <p:cNvSpPr txBox="1"/>
          <p:nvPr/>
        </p:nvSpPr>
        <p:spPr>
          <a:xfrm>
            <a:off x="690880" y="243343"/>
            <a:ext cx="53746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✅ </a:t>
            </a:r>
            <a:r>
              <a:rPr lang="fa-IR" dirty="0">
                <a:cs typeface="B Homa" panose="00000400000000000000" pitchFamily="2" charset="-78"/>
              </a:rPr>
              <a:t>اهداء کارت‌های انتظامات به مسؤلین انتظامات، 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بر حسب وظایفی که خود دانش آموزان عزیز انتخاب کردند🌺</a:t>
            </a:r>
          </a:p>
          <a:p>
            <a:pPr algn="ctr"/>
            <a:endParaRPr lang="fa-IR" dirty="0">
              <a:cs typeface="B Homa" panose="00000400000000000000" pitchFamily="2" charset="-78"/>
            </a:endParaRPr>
          </a:p>
          <a:p>
            <a:pPr algn="ctr"/>
            <a:r>
              <a:rPr lang="fa-IR" dirty="0">
                <a:cs typeface="B Homa" panose="00000400000000000000" pitchFamily="2" charset="-78"/>
              </a:rPr>
              <a:t>١۴٠٣/٠٨/٠٨</a:t>
            </a:r>
          </a:p>
        </p:txBody>
      </p:sp>
    </p:spTree>
    <p:extLst>
      <p:ext uri="{BB962C8B-B14F-4D97-AF65-F5344CB8AC3E}">
        <p14:creationId xmlns:p14="http://schemas.microsoft.com/office/powerpoint/2010/main" val="218787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71392-4920-49E8-CC7C-B02512E882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840" y="0"/>
            <a:ext cx="6360160" cy="584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925D8-1469-B863-FC22-B8C27642F646}"/>
              </a:ext>
            </a:extLst>
          </p:cNvPr>
          <p:cNvSpPr txBox="1"/>
          <p:nvPr/>
        </p:nvSpPr>
        <p:spPr>
          <a:xfrm>
            <a:off x="5963920" y="5842000"/>
            <a:ext cx="609600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💚 </a:t>
            </a:r>
            <a:r>
              <a:rPr lang="fa-IR" sz="1600" dirty="0">
                <a:cs typeface="B Homa" panose="00000400000000000000" pitchFamily="2" charset="-78"/>
              </a:rPr>
              <a:t>بازدید سرزده مسئولین رده بالای نیروی دریایی سپاه پاسداران انقلاب اسلامی 💚</a:t>
            </a:r>
          </a:p>
          <a:p>
            <a:endParaRPr lang="fa-IR" sz="1600" dirty="0">
              <a:cs typeface="B Homa" panose="00000400000000000000" pitchFamily="2" charset="-78"/>
            </a:endParaRP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 </a:t>
            </a:r>
            <a:r>
              <a:rPr lang="en-US" dirty="0">
                <a:cs typeface="B Homa" panose="00000400000000000000" pitchFamily="2" charset="-78"/>
              </a:rPr>
              <a:t>08/08/1403  </a:t>
            </a:r>
          </a:p>
          <a:p>
            <a:pPr algn="ctr"/>
            <a:endParaRPr lang="fa-IR" sz="1600" dirty="0">
              <a:cs typeface="B Homa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73C9E-3F86-1682-43AD-1C7EB643F7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3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F8A19-DEE8-8A67-F6EF-C99DF60CED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960" y="1"/>
            <a:ext cx="3891643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987BD-38E7-0627-D4D3-B0D002F951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64896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64802-50F0-DD00-9AB0-F53BE3D4FA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519" y="3428998"/>
            <a:ext cx="3983083" cy="3428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831CC-80F6-1B7A-D314-628FE3DA93D2}"/>
              </a:ext>
            </a:extLst>
          </p:cNvPr>
          <p:cNvSpPr txBox="1"/>
          <p:nvPr/>
        </p:nvSpPr>
        <p:spPr>
          <a:xfrm rot="5400000">
            <a:off x="7536324" y="2657197"/>
            <a:ext cx="6248400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>
                <a:cs typeface="B Homa" panose="00000400000000000000" pitchFamily="2" charset="-78"/>
              </a:rPr>
              <a:t>🗳 آماده سازی و رای گیری و شمارش  تعرفه های انتخابات شورای دانش آموزی 🗳</a:t>
            </a:r>
          </a:p>
          <a:p>
            <a:pPr algn="ctr">
              <a:lnSpc>
                <a:spcPct val="150000"/>
              </a:lnSpc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19570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women in different poses&#10;&#10;Description automatically generated">
            <a:extLst>
              <a:ext uri="{FF2B5EF4-FFF2-40B4-BE49-F238E27FC236}">
                <a16:creationId xmlns:a16="http://schemas.microsoft.com/office/drawing/2014/main" id="{6651386E-CDE8-F7F1-D73F-56B0728A2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5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57468-C17C-2E65-59DC-A1A82CA41B26}"/>
              </a:ext>
            </a:extLst>
          </p:cNvPr>
          <p:cNvSpPr txBox="1"/>
          <p:nvPr/>
        </p:nvSpPr>
        <p:spPr>
          <a:xfrm>
            <a:off x="9123680" y="853440"/>
            <a:ext cx="3068320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>
                <a:cs typeface="B Davat" panose="00000400000000000000" pitchFamily="2" charset="-78"/>
              </a:rPr>
              <a:t>فضاسازی مدرسه برای دفاع مقدس</a:t>
            </a:r>
            <a:endParaRPr lang="en-US" sz="4400" dirty="0">
              <a:cs typeface="B Davat" panose="00000400000000000000" pitchFamily="2" charset="-78"/>
            </a:endParaRPr>
          </a:p>
          <a:p>
            <a:pPr algn="ctr"/>
            <a:endParaRPr lang="fa-IR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fa-IR" sz="4400" dirty="0"/>
          </a:p>
          <a:p>
            <a:pPr algn="ctr"/>
            <a:r>
              <a:rPr lang="fa-IR" sz="2800" dirty="0"/>
              <a:t>1403/06/27</a:t>
            </a:r>
          </a:p>
        </p:txBody>
      </p:sp>
    </p:spTree>
    <p:extLst>
      <p:ext uri="{BB962C8B-B14F-4D97-AF65-F5344CB8AC3E}">
        <p14:creationId xmlns:p14="http://schemas.microsoft.com/office/powerpoint/2010/main" val="33648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090561-BB6A-2F2E-5923-6D86353A9D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42000" cy="4866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58CB1-82FD-698B-EE41-546FEBB57A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0"/>
            <a:ext cx="6350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0EB3A7-B9D8-E986-BE4E-A1215DBE0739}"/>
              </a:ext>
            </a:extLst>
          </p:cNvPr>
          <p:cNvSpPr txBox="1"/>
          <p:nvPr/>
        </p:nvSpPr>
        <p:spPr>
          <a:xfrm>
            <a:off x="143968" y="4947920"/>
            <a:ext cx="555406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🌷پویش رفیق شهیدم🌷</a:t>
            </a:r>
          </a:p>
          <a:p>
            <a:pPr algn="ctr"/>
            <a:endParaRPr lang="fa-IR" dirty="0">
              <a:cs typeface="B Homa" panose="00000400000000000000" pitchFamily="2" charset="-78"/>
            </a:endParaRPr>
          </a:p>
          <a:p>
            <a:pPr algn="ctr"/>
            <a:r>
              <a:rPr lang="fa-IR" dirty="0">
                <a:cs typeface="B Homa" panose="00000400000000000000" pitchFamily="2" charset="-78"/>
              </a:rPr>
              <a:t>💔 در این پویش دانش‌آموزان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نام یکی از شهدای دانش آموز فلسطینی که طی حملات اخیر صهیونیست ها به شهادت رسیدند را در تصویر نقشه غزه نوشته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 با امضاء و اثر انگشت دوستی خود را محکم می‌کنند💔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405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FC0EF-7CB2-27BA-0D7B-730A7E5E5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17" y="0"/>
            <a:ext cx="5904689" cy="663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97185-768C-4424-78F6-2CF708582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" y="0"/>
            <a:ext cx="5750560" cy="575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08AFA-6975-A9CA-8317-19302EB32630}"/>
              </a:ext>
            </a:extLst>
          </p:cNvPr>
          <p:cNvSpPr txBox="1"/>
          <p:nvPr/>
        </p:nvSpPr>
        <p:spPr>
          <a:xfrm>
            <a:off x="731520" y="5750561"/>
            <a:ext cx="49105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🌥️ </a:t>
            </a:r>
            <a:r>
              <a:rPr lang="fa-IR" dirty="0">
                <a:cs typeface="B Homa" panose="00000400000000000000" pitchFamily="2" charset="-78"/>
              </a:rPr>
              <a:t>سه‌شنبه های مهدوی 🌼 ⛅️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🌺 همراه با مجلس دعای توسل و آشنایی دختران گلم با ائمه معصومین علیهم السلام ❤️</a:t>
            </a:r>
          </a:p>
          <a:p>
            <a:r>
              <a:rPr lang="en-US" dirty="0"/>
              <a:t>1403/9/15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4852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D77E4-812B-571C-9C89-A8433B7F5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984" y="-359923"/>
            <a:ext cx="5762016" cy="7217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1FC9C-7B8A-C7BD-FE93-6DF871A53B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8" y="1381328"/>
            <a:ext cx="6332706" cy="547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02392-307E-5112-2F80-1D81BF018FF0}"/>
              </a:ext>
            </a:extLst>
          </p:cNvPr>
          <p:cNvSpPr txBox="1"/>
          <p:nvPr/>
        </p:nvSpPr>
        <p:spPr>
          <a:xfrm>
            <a:off x="687399" y="418288"/>
            <a:ext cx="53158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/>
              <a:t>✍️ </a:t>
            </a:r>
            <a:r>
              <a:rPr lang="fa-IR" sz="2800" dirty="0">
                <a:cs typeface="B Homa" panose="00000400000000000000" pitchFamily="2" charset="-78"/>
              </a:rPr>
              <a:t>اولین جلسه شورای دانش آموزی✍️</a:t>
            </a:r>
          </a:p>
        </p:txBody>
      </p:sp>
    </p:spTree>
    <p:extLst>
      <p:ext uri="{BB962C8B-B14F-4D97-AF65-F5344CB8AC3E}">
        <p14:creationId xmlns:p14="http://schemas.microsoft.com/office/powerpoint/2010/main" val="390707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F33F4-8EDF-C708-0A4B-F2F84AECA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39694"/>
            <a:ext cx="6096000" cy="5418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56494-9D73-B8B4-6D75-297A508F7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694"/>
            <a:ext cx="6095999" cy="5418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E507B-863D-AB16-A1B2-0A34AED54A53}"/>
              </a:ext>
            </a:extLst>
          </p:cNvPr>
          <p:cNvSpPr txBox="1"/>
          <p:nvPr/>
        </p:nvSpPr>
        <p:spPr>
          <a:xfrm>
            <a:off x="127698" y="525293"/>
            <a:ext cx="55771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>
                <a:cs typeface="B Homa" panose="00000400000000000000" pitchFamily="2" charset="-78"/>
              </a:rPr>
              <a:t>اهدا جوایز پایگاه بسیج به شرکت کنندگان پویش بسیج دانش آموزی غزه</a:t>
            </a:r>
            <a:r>
              <a:rPr lang="fa-IR" dirty="0"/>
              <a:t>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A1A3C-2495-45F7-E453-A126BF1CC6EF}"/>
              </a:ext>
            </a:extLst>
          </p:cNvPr>
          <p:cNvSpPr txBox="1"/>
          <p:nvPr/>
        </p:nvSpPr>
        <p:spPr>
          <a:xfrm>
            <a:off x="6689387" y="300921"/>
            <a:ext cx="5149174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😍 </a:t>
            </a:r>
            <a:r>
              <a:rPr lang="fa-IR" sz="1600" dirty="0">
                <a:cs typeface="B Homa" panose="00000400000000000000" pitchFamily="2" charset="-78"/>
              </a:rPr>
              <a:t>برگزاری نماز جماعت 😍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به لطف خداوند متعال بسیار دلنشین  همراه با سخنان مفید امام جماعت محترم آقای صالحی نیا</a:t>
            </a: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4455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9A9DA-1E51-900B-AEBB-A76FD4BFC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64700-2DD1-AA0D-21E1-F9D1ECBCD11F}"/>
              </a:ext>
            </a:extLst>
          </p:cNvPr>
          <p:cNvSpPr txBox="1"/>
          <p:nvPr/>
        </p:nvSpPr>
        <p:spPr>
          <a:xfrm>
            <a:off x="369652" y="564204"/>
            <a:ext cx="4698460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cs typeface="B Homa" panose="00000400000000000000" pitchFamily="2" charset="-78"/>
              </a:rPr>
              <a:t>💫آموزش صحیح اقامه نماز</a:t>
            </a:r>
          </a:p>
          <a:p>
            <a:pPr algn="ctr"/>
            <a:r>
              <a:rPr lang="fa-IR" sz="2400" dirty="0">
                <a:cs typeface="B Homa" panose="00000400000000000000" pitchFamily="2" charset="-78"/>
              </a:rPr>
              <a:t>💫و احکام نماز</a:t>
            </a:r>
          </a:p>
          <a:p>
            <a:pPr algn="ctr"/>
            <a:r>
              <a:rPr lang="fa-IR" sz="2400" dirty="0">
                <a:cs typeface="B Homa" panose="00000400000000000000" pitchFamily="2" charset="-78"/>
              </a:rPr>
              <a:t>توسط روحانی محترم آقای سلیمانی</a:t>
            </a:r>
          </a:p>
          <a:p>
            <a:pPr algn="ctr"/>
            <a:endParaRPr lang="fa-IR" sz="2400" dirty="0">
              <a:cs typeface="B Homa" panose="00000400000000000000" pitchFamily="2" charset="-78"/>
            </a:endParaRPr>
          </a:p>
          <a:p>
            <a:pPr algn="ctr"/>
            <a:endParaRPr lang="fa-IR" sz="2400" dirty="0">
              <a:cs typeface="B Homa" panose="00000400000000000000" pitchFamily="2" charset="-78"/>
            </a:endParaRPr>
          </a:p>
          <a:p>
            <a:pPr algn="ctr"/>
            <a:r>
              <a:rPr lang="fa-IR" sz="2400" dirty="0">
                <a:cs typeface="B Homa" panose="00000400000000000000" pitchFamily="2" charset="-78"/>
              </a:rPr>
              <a:t>با حضور دانش آموزان گل کلاس سوم ، چهارم و پنجم</a:t>
            </a:r>
          </a:p>
          <a:p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1B049-BE79-0BA3-30B1-BA3354DD3948}"/>
              </a:ext>
            </a:extLst>
          </p:cNvPr>
          <p:cNvSpPr txBox="1"/>
          <p:nvPr/>
        </p:nvSpPr>
        <p:spPr>
          <a:xfrm>
            <a:off x="706152" y="5272391"/>
            <a:ext cx="402546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400" dirty="0">
                <a:cs typeface="B Homa" panose="00000400000000000000" pitchFamily="2" charset="-78"/>
              </a:rPr>
              <a:t>دبستان دخترانه شجره طیبه قشم💓</a:t>
            </a:r>
          </a:p>
          <a:p>
            <a:pPr algn="ctr"/>
            <a:r>
              <a:rPr lang="fa-IR" sz="2400" dirty="0">
                <a:cs typeface="B Homa" panose="00000400000000000000" pitchFamily="2" charset="-78"/>
              </a:rPr>
              <a:t>۱۴۰۳/۰۸/۲۱</a:t>
            </a:r>
          </a:p>
        </p:txBody>
      </p:sp>
    </p:spTree>
    <p:extLst>
      <p:ext uri="{BB962C8B-B14F-4D97-AF65-F5344CB8AC3E}">
        <p14:creationId xmlns:p14="http://schemas.microsoft.com/office/powerpoint/2010/main" val="424243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CCC38-60D3-F172-FB3C-9D313CB43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332" y="0"/>
            <a:ext cx="589721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61834-BBCA-9EE7-BC1A-4948601B2F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4" y="0"/>
            <a:ext cx="5897216" cy="524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EBF50-769D-403C-610A-CD7CD50BEF2F}"/>
              </a:ext>
            </a:extLst>
          </p:cNvPr>
          <p:cNvSpPr txBox="1"/>
          <p:nvPr/>
        </p:nvSpPr>
        <p:spPr>
          <a:xfrm>
            <a:off x="2809197" y="5406886"/>
            <a:ext cx="3177472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dirty="0"/>
              <a:t>💔 </a:t>
            </a:r>
            <a:r>
              <a:rPr lang="fa-IR" sz="2800" dirty="0">
                <a:solidFill>
                  <a:schemeClr val="bg1"/>
                </a:solidFill>
                <a:cs typeface="B Homa" panose="00000400000000000000" pitchFamily="2" charset="-78"/>
              </a:rPr>
              <a:t>فاطمیه اول </a:t>
            </a:r>
            <a:r>
              <a:rPr lang="fa-IR" dirty="0"/>
              <a:t>💔</a:t>
            </a:r>
            <a:endParaRPr lang="en-US" dirty="0"/>
          </a:p>
          <a:p>
            <a:pPr algn="ctr"/>
            <a:endParaRPr lang="fa-IR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algn="ctr"/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🥀شام شهادت بزرگ بانوی عالم </a:t>
            </a:r>
            <a:r>
              <a:rPr lang="fa-IR" dirty="0"/>
              <a:t>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E09AF-1066-3ADE-BA4F-20D74410F96D}"/>
              </a:ext>
            </a:extLst>
          </p:cNvPr>
          <p:cNvSpPr txBox="1"/>
          <p:nvPr/>
        </p:nvSpPr>
        <p:spPr>
          <a:xfrm>
            <a:off x="320268" y="5683885"/>
            <a:ext cx="211949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Homa" panose="00000400000000000000" pitchFamily="2" charset="-78"/>
              </a:rPr>
              <a:t>١۴٠٣/٠٨/26</a:t>
            </a:r>
            <a:r>
              <a:rPr lang="fa-IR" dirty="0"/>
              <a:t>۶</a:t>
            </a:r>
          </a:p>
        </p:txBody>
      </p:sp>
    </p:spTree>
    <p:extLst>
      <p:ext uri="{BB962C8B-B14F-4D97-AF65-F5344CB8AC3E}">
        <p14:creationId xmlns:p14="http://schemas.microsoft.com/office/powerpoint/2010/main" val="303622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35285-8533-7086-9A86-993C8374F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0"/>
            <a:ext cx="5989983" cy="5039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3FFC5B-ACB2-FDE2-C1C8-ED24F2D5E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575"/>
            <a:ext cx="5989983" cy="6589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BA0D8-DBDA-2FC4-708A-93476006457C}"/>
              </a:ext>
            </a:extLst>
          </p:cNvPr>
          <p:cNvSpPr txBox="1"/>
          <p:nvPr/>
        </p:nvSpPr>
        <p:spPr>
          <a:xfrm>
            <a:off x="6511817" y="5458888"/>
            <a:ext cx="537038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📚 طرح مطالعه در هفته کتاب و کتابخوانی  📚</a:t>
            </a:r>
          </a:p>
          <a:p>
            <a:pPr algn="ctr"/>
            <a:endParaRPr lang="fa-IR" sz="24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١۴٠٣/٠٨/٢٧</a:t>
            </a:r>
          </a:p>
        </p:txBody>
      </p:sp>
    </p:spTree>
    <p:extLst>
      <p:ext uri="{BB962C8B-B14F-4D97-AF65-F5344CB8AC3E}">
        <p14:creationId xmlns:p14="http://schemas.microsoft.com/office/powerpoint/2010/main" val="3656665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B1E03-AF8E-D9CB-44DD-9091A20BBA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78A9B-A7B4-864C-F63A-D08C267AF9CA}"/>
              </a:ext>
            </a:extLst>
          </p:cNvPr>
          <p:cNvSpPr txBox="1"/>
          <p:nvPr/>
        </p:nvSpPr>
        <p:spPr>
          <a:xfrm>
            <a:off x="99391" y="1272211"/>
            <a:ext cx="610849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حضرت آیت‌الله خامنه‌ای: «بر همه‌ی مسلمانان فرض است که با امکانات خود در کنار مردم لبنان و</a:t>
            </a:r>
          </a:p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 حزب‌الله سرافراز بایستند.» ۱۴۰۳/۰۷/۰۷</a:t>
            </a:r>
          </a:p>
          <a:p>
            <a:pPr algn="ctr"/>
            <a:endParaRPr lang="fa-IR" sz="24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algn="ctr"/>
            <a:endParaRPr lang="fa-IR" sz="24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💚🌹دختر گلم فاطمه خانم بال افکن مبلغ دو میلیون از پول تو جیبی هاش رو که جمع کرده بود، و در واقع کل پولش بود</a:t>
            </a:r>
          </a:p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برای کمک به جبهه ی مقاومت با حضور در سازمان تبلیغات اسلامی هدیه دادن 💚🌹</a:t>
            </a:r>
          </a:p>
          <a:p>
            <a:pPr algn="ctr"/>
            <a:endParaRPr lang="fa-IR" sz="2400" dirty="0">
              <a:solidFill>
                <a:schemeClr val="bg1"/>
              </a:solidFill>
              <a:cs typeface="B Homa" panose="00000400000000000000" pitchFamily="2" charset="-78"/>
            </a:endParaRPr>
          </a:p>
          <a:p>
            <a:pPr algn="ctr"/>
            <a:r>
              <a:rPr lang="fa-IR" sz="2400" dirty="0">
                <a:solidFill>
                  <a:schemeClr val="bg1"/>
                </a:solidFill>
                <a:cs typeface="B Homa" panose="00000400000000000000" pitchFamily="2" charset="-78"/>
              </a:rPr>
              <a:t>١۴٠٣/٠٩/٠١</a:t>
            </a:r>
          </a:p>
        </p:txBody>
      </p:sp>
    </p:spTree>
    <p:extLst>
      <p:ext uri="{BB962C8B-B14F-4D97-AF65-F5344CB8AC3E}">
        <p14:creationId xmlns:p14="http://schemas.microsoft.com/office/powerpoint/2010/main" val="3587907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F7978-E8AE-8CFA-825B-69C8572781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5999" cy="5602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2487D-429A-5613-BD1B-47B18676F50B}"/>
              </a:ext>
            </a:extLst>
          </p:cNvPr>
          <p:cNvSpPr txBox="1"/>
          <p:nvPr/>
        </p:nvSpPr>
        <p:spPr>
          <a:xfrm>
            <a:off x="6768546" y="5724939"/>
            <a:ext cx="4750905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cs typeface="B Homa" panose="00000400000000000000" pitchFamily="2" charset="-78"/>
              </a:rPr>
              <a:t>✍️برگزاری مسابقات قرآن ، عترت و نماز</a:t>
            </a:r>
          </a:p>
          <a:p>
            <a:pPr algn="ctr"/>
            <a:r>
              <a:rPr lang="fa-IR" sz="2000" dirty="0">
                <a:cs typeface="B Homa" panose="00000400000000000000" pitchFamily="2" charset="-78"/>
              </a:rPr>
              <a:t>☄️مرحله آموزشگاهی</a:t>
            </a:r>
          </a:p>
          <a:p>
            <a:pPr algn="ctr"/>
            <a:r>
              <a:rPr lang="fa-IR" sz="2000" dirty="0">
                <a:cs typeface="B Homa" panose="00000400000000000000" pitchFamily="2" charset="-78"/>
              </a:rPr>
              <a:t>۱۴۰۳/۰۹/۱۹ </a:t>
            </a:r>
            <a:endParaRPr lang="fa-IR" dirty="0">
              <a:cs typeface="B Homa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E4223-3D0F-EFEA-0A20-EA7E8C2B6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" y="0"/>
            <a:ext cx="609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6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7F921-2549-C3B3-C0F5-BB1BDA01F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F76EC-F057-A9D7-A23D-C1AE61890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14123" cy="5314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4627-BDF9-BC36-7DCC-D6806ABF8EE6}"/>
              </a:ext>
            </a:extLst>
          </p:cNvPr>
          <p:cNvSpPr txBox="1"/>
          <p:nvPr/>
        </p:nvSpPr>
        <p:spPr>
          <a:xfrm>
            <a:off x="197464" y="5423454"/>
            <a:ext cx="4694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🥀</a:t>
            </a:r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تکمیل فضاسازی و تهیه اش نذری مدرسه در ایام فاطمیه دوم🥀</a:t>
            </a:r>
          </a:p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110A9-8B52-F242-2425-56C80B19602B}"/>
              </a:ext>
            </a:extLst>
          </p:cNvPr>
          <p:cNvSpPr txBox="1"/>
          <p:nvPr/>
        </p:nvSpPr>
        <p:spPr>
          <a:xfrm>
            <a:off x="1799781" y="6237453"/>
            <a:ext cx="1490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/>
                </a:solidFill>
                <a:cs typeface="B Homa" panose="00000400000000000000" pitchFamily="2" charset="-78"/>
              </a:rPr>
              <a:t>١۴٠٣/٠۹/۱۳</a:t>
            </a:r>
          </a:p>
        </p:txBody>
      </p:sp>
    </p:spTree>
    <p:extLst>
      <p:ext uri="{BB962C8B-B14F-4D97-AF65-F5344CB8AC3E}">
        <p14:creationId xmlns:p14="http://schemas.microsoft.com/office/powerpoint/2010/main" val="245370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a group&#10;&#10;Description automatically generated">
            <a:extLst>
              <a:ext uri="{FF2B5EF4-FFF2-40B4-BE49-F238E27FC236}">
                <a16:creationId xmlns:a16="http://schemas.microsoft.com/office/drawing/2014/main" id="{27EC73E5-4423-914D-DDE8-6476B31B4F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D6739-339E-248E-EBBD-490AC208A5C8}"/>
              </a:ext>
            </a:extLst>
          </p:cNvPr>
          <p:cNvSpPr txBox="1"/>
          <p:nvPr/>
        </p:nvSpPr>
        <p:spPr>
          <a:xfrm>
            <a:off x="6096000" y="428178"/>
            <a:ext cx="6095999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cs typeface="B Homa" panose="00000400000000000000" pitchFamily="2" charset="-78"/>
              </a:rPr>
              <a:t>حضور تعدادی از دانش آموزان دبستان دخترانه شجره طیبه قشم در گروه سرود نبی اکرم صلی الله علیه و آله </a:t>
            </a:r>
          </a:p>
          <a:p>
            <a:pPr algn="ctr"/>
            <a:r>
              <a:rPr lang="fa-IR" sz="3200" dirty="0">
                <a:cs typeface="B Homa" panose="00000400000000000000" pitchFamily="2" charset="-78"/>
              </a:rPr>
              <a:t>و اجرای سرود </a:t>
            </a:r>
          </a:p>
          <a:p>
            <a:pPr algn="ctr"/>
            <a:r>
              <a:rPr lang="fa-IR" sz="3200" dirty="0">
                <a:cs typeface="B Homa" panose="00000400000000000000" pitchFamily="2" charset="-78"/>
              </a:rPr>
              <a:t>در جشن میلاد🎊</a:t>
            </a:r>
          </a:p>
          <a:p>
            <a:pPr algn="ctr"/>
            <a:r>
              <a:rPr lang="fa-IR" sz="3200" dirty="0">
                <a:cs typeface="B Homa" panose="00000400000000000000" pitchFamily="2" charset="-78"/>
              </a:rPr>
              <a:t>❤️رسول اکرم صلی الله علیه و آله </a:t>
            </a:r>
            <a:r>
              <a:rPr lang="fa-IR" sz="3200" dirty="0"/>
              <a:t>❤️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fa-IR" sz="3200" dirty="0">
                <a:cs typeface="B Homa" panose="00000400000000000000" pitchFamily="2" charset="-78"/>
              </a:rPr>
              <a:t>مهر 1403</a:t>
            </a:r>
          </a:p>
        </p:txBody>
      </p:sp>
    </p:spTree>
    <p:extLst>
      <p:ext uri="{BB962C8B-B14F-4D97-AF65-F5344CB8AC3E}">
        <p14:creationId xmlns:p14="http://schemas.microsoft.com/office/powerpoint/2010/main" val="36685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FF406-1D46-2532-1621-5238E21A9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4909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7CBB56-949D-81B6-AA09-7AFCE7135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FC1B93-78A6-6A39-E620-B188DC25AB26}"/>
              </a:ext>
            </a:extLst>
          </p:cNvPr>
          <p:cNvSpPr txBox="1"/>
          <p:nvPr/>
        </p:nvSpPr>
        <p:spPr>
          <a:xfrm>
            <a:off x="8488017" y="5887942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76A27-49FE-3B73-65C2-A10CD3F3D107}"/>
              </a:ext>
            </a:extLst>
          </p:cNvPr>
          <p:cNvSpPr txBox="1"/>
          <p:nvPr/>
        </p:nvSpPr>
        <p:spPr>
          <a:xfrm flipH="1">
            <a:off x="7404653" y="4909930"/>
            <a:ext cx="375699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✍️برگزاری مسابقات قرآن ، عترت و نماز ✨</a:t>
            </a:r>
          </a:p>
          <a:p>
            <a:pPr algn="ctr"/>
            <a:endParaRPr lang="fa-IR" dirty="0">
              <a:cs typeface="B Homa" panose="00000400000000000000" pitchFamily="2" charset="-78"/>
            </a:endParaRPr>
          </a:p>
          <a:p>
            <a:pPr algn="ctr"/>
            <a:r>
              <a:rPr lang="fa-IR" dirty="0">
                <a:cs typeface="B Homa" panose="00000400000000000000" pitchFamily="2" charset="-78"/>
              </a:rPr>
              <a:t>☄️مرحله آموزشگاهی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💫مرحله اول مسابقات احکام و دعا خوانی</a:t>
            </a:r>
          </a:p>
          <a:p>
            <a:pPr algn="ctr"/>
            <a:r>
              <a:rPr lang="fa-IR" dirty="0">
                <a:cs typeface="B Homa" panose="00000400000000000000" pitchFamily="2" charset="-78"/>
              </a:rPr>
              <a:t>۱۴۰۳/۰۹/۲۴</a:t>
            </a:r>
          </a:p>
        </p:txBody>
      </p:sp>
    </p:spTree>
    <p:extLst>
      <p:ext uri="{BB962C8B-B14F-4D97-AF65-F5344CB8AC3E}">
        <p14:creationId xmlns:p14="http://schemas.microsoft.com/office/powerpoint/2010/main" val="1532254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AAAAE-495F-8483-A99F-7B99A0B879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32D3B-2CC1-2B1C-671C-F2F4572764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5334000" cy="537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24FC2-8E0A-1C17-D1E8-347B2D307373}"/>
              </a:ext>
            </a:extLst>
          </p:cNvPr>
          <p:cNvSpPr txBox="1"/>
          <p:nvPr/>
        </p:nvSpPr>
        <p:spPr>
          <a:xfrm>
            <a:off x="804667" y="5377071"/>
            <a:ext cx="3724668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>
                <a:cs typeface="B Homa" panose="00000400000000000000" pitchFamily="2" charset="-78"/>
              </a:rPr>
              <a:t>🎋🌳کاشت درخت،🌳🌴🎋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🎊✨ به مناسبت میلاد حضرت زهرا(س)✨🎊</a:t>
            </a:r>
          </a:p>
          <a:p>
            <a:pPr algn="ctr"/>
            <a:endParaRPr lang="fa-IR" sz="1600" dirty="0">
              <a:cs typeface="B Homa" panose="00000400000000000000" pitchFamily="2" charset="-78"/>
            </a:endParaRP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در مسجد قمر بنی هاشم،شهرک نریمان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۱۴۰۳/۹/۳۰</a:t>
            </a:r>
          </a:p>
        </p:txBody>
      </p:sp>
    </p:spTree>
    <p:extLst>
      <p:ext uri="{BB962C8B-B14F-4D97-AF65-F5344CB8AC3E}">
        <p14:creationId xmlns:p14="http://schemas.microsoft.com/office/powerpoint/2010/main" val="3232064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BEDA0-D036-FE07-186F-76DFE96724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1EE80-402B-1C51-94BD-396E03DA23A9}"/>
              </a:ext>
            </a:extLst>
          </p:cNvPr>
          <p:cNvSpPr txBox="1"/>
          <p:nvPr/>
        </p:nvSpPr>
        <p:spPr>
          <a:xfrm>
            <a:off x="91882" y="1262270"/>
            <a:ext cx="609600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🌼 یلدای فاطمی 🌼 </a:t>
            </a:r>
            <a:endParaRPr lang="fa-IR" sz="2000" dirty="0">
              <a:cs typeface="B Homa" panose="00000400000000000000" pitchFamily="2" charset="-78"/>
            </a:endParaRPr>
          </a:p>
          <a:p>
            <a:pPr algn="ctr"/>
            <a:endParaRPr lang="fa-IR" sz="2000" dirty="0">
              <a:cs typeface="B Homa" panose="00000400000000000000" pitchFamily="2" charset="-78"/>
            </a:endParaRPr>
          </a:p>
          <a:p>
            <a:pPr algn="ctr"/>
            <a:r>
              <a:rPr lang="fa-IR" sz="2000" dirty="0">
                <a:cs typeface="B Homa" panose="00000400000000000000" pitchFamily="2" charset="-78"/>
              </a:rPr>
              <a:t>🌺جشن میلاد فاطمه زهرا سلام الله علیها و شب یلدا🌺</a:t>
            </a:r>
          </a:p>
          <a:p>
            <a:pPr algn="ctr"/>
            <a:r>
              <a:rPr lang="fa-IR" sz="2000" dirty="0">
                <a:cs typeface="B Homa" panose="00000400000000000000" pitchFamily="2" charset="-78"/>
              </a:rPr>
              <a:t> </a:t>
            </a:r>
          </a:p>
          <a:p>
            <a:pPr algn="ctr"/>
            <a:endParaRPr lang="fa-IR" sz="2000" dirty="0">
              <a:cs typeface="B Homa" panose="00000400000000000000" pitchFamily="2" charset="-78"/>
            </a:endParaRPr>
          </a:p>
          <a:p>
            <a:pPr algn="ctr"/>
            <a:endParaRPr lang="fa-IR" sz="2000" dirty="0">
              <a:cs typeface="B Homa" panose="00000400000000000000" pitchFamily="2" charset="-78"/>
            </a:endParaRPr>
          </a:p>
          <a:p>
            <a:pPr algn="ctr"/>
            <a:endParaRPr lang="en-US" sz="2000" dirty="0">
              <a:cs typeface="B Homa" panose="00000400000000000000" pitchFamily="2" charset="-78"/>
            </a:endParaRPr>
          </a:p>
          <a:p>
            <a:pPr algn="ctr"/>
            <a:endParaRPr lang="en-US" sz="2000" dirty="0">
              <a:cs typeface="B Homa" panose="00000400000000000000" pitchFamily="2" charset="-78"/>
            </a:endParaRPr>
          </a:p>
          <a:p>
            <a:pPr algn="ctr"/>
            <a:endParaRPr lang="fa-IR" sz="2000" dirty="0">
              <a:cs typeface="B Homa" panose="00000400000000000000" pitchFamily="2" charset="-78"/>
            </a:endParaRPr>
          </a:p>
          <a:p>
            <a:pPr algn="ctr"/>
            <a:r>
              <a:rPr lang="fa-IR" sz="2000" dirty="0">
                <a:cs typeface="B Homa" panose="00000400000000000000" pitchFamily="2" charset="-78"/>
              </a:rPr>
              <a:t>🎁🎉اهداء مبلغی وجه نقد به اسامی متبرک فاطمه و زهرا</a:t>
            </a:r>
            <a:endParaRPr lang="en-US" sz="2000" dirty="0">
              <a:cs typeface="B Homa" panose="00000400000000000000" pitchFamily="2" charset="-78"/>
            </a:endParaRPr>
          </a:p>
          <a:p>
            <a:pPr algn="ctr"/>
            <a:endParaRPr lang="en-US" sz="2000" dirty="0">
              <a:cs typeface="B Homa" panose="00000400000000000000" pitchFamily="2" charset="-78"/>
            </a:endParaRPr>
          </a:p>
          <a:p>
            <a:pPr algn="ctr"/>
            <a:endParaRPr lang="fa-IR" sz="2000" dirty="0">
              <a:cs typeface="B Homa" panose="00000400000000000000" pitchFamily="2" charset="-78"/>
            </a:endParaRPr>
          </a:p>
          <a:p>
            <a:pPr algn="ctr"/>
            <a:r>
              <a:rPr lang="fa-IR" sz="2000" dirty="0">
                <a:cs typeface="B Homa" panose="00000400000000000000" pitchFamily="2" charset="-78"/>
              </a:rPr>
              <a:t>۱۴۰۳/۱۰/۱</a:t>
            </a:r>
          </a:p>
        </p:txBody>
      </p:sp>
    </p:spTree>
    <p:extLst>
      <p:ext uri="{BB962C8B-B14F-4D97-AF65-F5344CB8AC3E}">
        <p14:creationId xmlns:p14="http://schemas.microsoft.com/office/powerpoint/2010/main" val="58368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black robes&#10;&#10;Description automatically generated">
            <a:extLst>
              <a:ext uri="{FF2B5EF4-FFF2-40B4-BE49-F238E27FC236}">
                <a16:creationId xmlns:a16="http://schemas.microsoft.com/office/drawing/2014/main" id="{5DD55ADB-A2E0-2460-AB44-D935D638C2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2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A5241-53B0-F9B3-CA64-C64FEBF9D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0"/>
            <a:ext cx="570992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58C0A4-75AF-3153-26A5-9A0BA0416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560"/>
            <a:ext cx="5974080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6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63C8E-2F70-53EC-B93A-3DBA60780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44" y="81280"/>
            <a:ext cx="5810455" cy="5675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D7580D-63D4-DDDB-ACFE-9171E50054B0}"/>
              </a:ext>
            </a:extLst>
          </p:cNvPr>
          <p:cNvSpPr txBox="1"/>
          <p:nvPr/>
        </p:nvSpPr>
        <p:spPr>
          <a:xfrm>
            <a:off x="6258560" y="5757176"/>
            <a:ext cx="58104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/>
              <a:t>حضور دانش آموزان عزیز و کادر محترم مدرسه و معلمین گرامی دبستان شجره طیبه قشم در نماز عبادی سیاسی جمعه 💓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DCC2C-3352-3941-5930-F394816D4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7" y="81280"/>
            <a:ext cx="5628640" cy="5675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26410-A485-CB3B-94E1-3ADEDBFE20BA}"/>
              </a:ext>
            </a:extLst>
          </p:cNvPr>
          <p:cNvSpPr txBox="1"/>
          <p:nvPr/>
        </p:nvSpPr>
        <p:spPr>
          <a:xfrm>
            <a:off x="1603768" y="5945723"/>
            <a:ext cx="278473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/>
              <a:t>برگزاری جشن عاطفه💞</a:t>
            </a: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42428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D6716-6A90-7C71-0AF4-0F45F666F4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11760"/>
            <a:ext cx="5913120" cy="591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357C0-3A9A-1CBD-C87E-667601923183}"/>
              </a:ext>
            </a:extLst>
          </p:cNvPr>
          <p:cNvSpPr txBox="1"/>
          <p:nvPr/>
        </p:nvSpPr>
        <p:spPr>
          <a:xfrm>
            <a:off x="6177280" y="5801360"/>
            <a:ext cx="6094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</a:rPr>
              <a:t>🥀برگزاری مراسم شهادت سیدحسن نصرالله💔🥀</a:t>
            </a:r>
          </a:p>
          <a:p>
            <a:pPr algn="ctr"/>
            <a:r>
              <a:rPr lang="fa-IR" sz="2000" dirty="0">
                <a:solidFill>
                  <a:schemeClr val="bg1"/>
                </a:solidFill>
              </a:rPr>
              <a:t>در مراسم صبحگاهی</a:t>
            </a:r>
          </a:p>
          <a:p>
            <a:endParaRPr lang="fa-IR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CED9C-75C1-3DD0-C834-9C16E5092E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09" y="0"/>
            <a:ext cx="5547360" cy="5547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59222-1D8C-359E-70A0-BDB0F85093D7}"/>
              </a:ext>
            </a:extLst>
          </p:cNvPr>
          <p:cNvSpPr txBox="1"/>
          <p:nvPr/>
        </p:nvSpPr>
        <p:spPr>
          <a:xfrm>
            <a:off x="-79549" y="5679440"/>
            <a:ext cx="6094270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ویژه برنامه تقدیر و تشکر از فرزند شهید دوماری، مائده خانم عزیز در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سالروز شهادت شهید مجتبی امیری دوماری بدست اشرار آشوب گر</a:t>
            </a:r>
          </a:p>
          <a:p>
            <a:pPr algn="ctr"/>
            <a:endParaRPr lang="fa-IR" dirty="0">
              <a:solidFill>
                <a:schemeClr val="bg1"/>
              </a:solidFill>
            </a:endParaRPr>
          </a:p>
          <a:p>
            <a:pPr algn="ctr"/>
            <a:r>
              <a:rPr lang="fa-IR" dirty="0">
                <a:solidFill>
                  <a:schemeClr val="bg1"/>
                </a:solidFill>
              </a:rPr>
              <a:t>9 مهرماه 1403</a:t>
            </a:r>
          </a:p>
          <a:p>
            <a:endParaRPr lang="fa-I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2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E3D9C-BE17-B612-A17B-14744DFD33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42" y="0"/>
            <a:ext cx="5567680" cy="5567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94699-0836-825D-123B-91A63DC78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" y="0"/>
            <a:ext cx="5567680" cy="5567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78F45-9D91-54BE-4EE6-93E2F9BF0158}"/>
              </a:ext>
            </a:extLst>
          </p:cNvPr>
          <p:cNvSpPr txBox="1"/>
          <p:nvPr/>
        </p:nvSpPr>
        <p:spPr>
          <a:xfrm>
            <a:off x="6957704" y="5718591"/>
            <a:ext cx="50514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🥀💔 مراسم بزرگداشت شهادت سید حسن نصرالله و یاران شهیدش 💔🥀</a:t>
            </a:r>
          </a:p>
          <a:p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5335F-677F-A917-0798-0423DD198DA3}"/>
              </a:ext>
            </a:extLst>
          </p:cNvPr>
          <p:cNvSpPr txBox="1"/>
          <p:nvPr/>
        </p:nvSpPr>
        <p:spPr>
          <a:xfrm>
            <a:off x="1192034" y="5826313"/>
            <a:ext cx="354936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000" dirty="0"/>
              <a:t>💔همبستگی با کودکان مظلوم غزه 💔</a:t>
            </a:r>
          </a:p>
          <a:p>
            <a:pPr algn="ctr"/>
            <a:r>
              <a:rPr lang="fa-IR" sz="2000" dirty="0"/>
              <a:t>کشیدن نقاشی با موضوع فلسطین و غزه</a:t>
            </a:r>
            <a:endParaRPr lang="fa-I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AFD28-546C-CF1E-460C-232E06C1A73E}"/>
              </a:ext>
            </a:extLst>
          </p:cNvPr>
          <p:cNvSpPr txBox="1"/>
          <p:nvPr/>
        </p:nvSpPr>
        <p:spPr>
          <a:xfrm>
            <a:off x="5224137" y="5995590"/>
            <a:ext cx="15488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10 مهرماه 1403</a:t>
            </a:r>
          </a:p>
        </p:txBody>
      </p:sp>
    </p:spTree>
    <p:extLst>
      <p:ext uri="{BB962C8B-B14F-4D97-AF65-F5344CB8AC3E}">
        <p14:creationId xmlns:p14="http://schemas.microsoft.com/office/powerpoint/2010/main" val="48240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D69FC-1813-C53B-A2A9-98C6BC7978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69450-5D73-DF96-EDF4-FC863F6AC407}"/>
              </a:ext>
            </a:extLst>
          </p:cNvPr>
          <p:cNvSpPr txBox="1"/>
          <p:nvPr/>
        </p:nvSpPr>
        <p:spPr>
          <a:xfrm>
            <a:off x="523240" y="4944219"/>
            <a:ext cx="428752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>
                <a:cs typeface="B Homa" panose="00000400000000000000" pitchFamily="2" charset="-78"/>
              </a:rPr>
              <a:t>💚 حضورپرشور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معلمین انقلابی  و 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دانش آموزان عزیز شجره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درحمایت از مقاومت و رهبری😍 </a:t>
            </a:r>
          </a:p>
          <a:p>
            <a:pPr algn="ctr"/>
            <a:endParaRPr lang="fa-IR" sz="1600" dirty="0">
              <a:cs typeface="B Homa" panose="00000400000000000000" pitchFamily="2" charset="-78"/>
            </a:endParaRP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👊 💪 راهپیمایی جمعه نصر 💪 👊</a:t>
            </a:r>
          </a:p>
          <a:p>
            <a:pPr algn="ctr"/>
            <a:r>
              <a:rPr lang="fa-IR" sz="1600" dirty="0">
                <a:cs typeface="B Homa" panose="00000400000000000000" pitchFamily="2" charset="-78"/>
              </a:rPr>
              <a:t>١۴٠٣/٠٧/١٣</a:t>
            </a:r>
          </a:p>
        </p:txBody>
      </p:sp>
      <p:pic>
        <p:nvPicPr>
          <p:cNvPr id="6" name="Picture 5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D4F9B5C5-C38C-58B0-9937-0770EE27B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340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9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705</Words>
  <Application>Microsoft Office PowerPoint</Application>
  <PresentationFormat>Widescreen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B Davat</vt:lpstr>
      <vt:lpstr>B Esfehan</vt:lpstr>
      <vt:lpstr>B Homa</vt:lpstr>
      <vt:lpstr>Office Theme</vt:lpstr>
      <vt:lpstr> فضاسازی مدرسه برای شروع سال تحصیلی جدید  و جشن غنچه ها و شکوفه‌ها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system</dc:creator>
  <cp:lastModifiedBy>Click</cp:lastModifiedBy>
  <cp:revision>6</cp:revision>
  <dcterms:created xsi:type="dcterms:W3CDTF">2024-12-29T08:47:15Z</dcterms:created>
  <dcterms:modified xsi:type="dcterms:W3CDTF">2024-12-30T04:50:48Z</dcterms:modified>
</cp:coreProperties>
</file>