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56" r:id="rId2"/>
    <p:sldId id="428" r:id="rId3"/>
    <p:sldId id="280" r:id="rId4"/>
    <p:sldId id="263" r:id="rId5"/>
    <p:sldId id="262" r:id="rId6"/>
    <p:sldId id="259" r:id="rId7"/>
    <p:sldId id="25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430" r:id="rId27"/>
    <p:sldId id="300" r:id="rId28"/>
    <p:sldId id="421" r:id="rId29"/>
    <p:sldId id="359" r:id="rId30"/>
    <p:sldId id="419" r:id="rId31"/>
    <p:sldId id="420" r:id="rId32"/>
    <p:sldId id="431" r:id="rId33"/>
    <p:sldId id="423" r:id="rId34"/>
    <p:sldId id="424" r:id="rId35"/>
    <p:sldId id="425" r:id="rId36"/>
    <p:sldId id="426" r:id="rId37"/>
    <p:sldId id="43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3BA26-52DD-476A-BADA-DBF88CE9895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23B4-5FCF-4277-9099-8798AF46E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3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44B2F2A-FD9A-4F2D-B660-C47A83724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E464248-4360-4913-9182-B7389F279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0"/>
              </a:spcBef>
            </a:pPr>
            <a:r>
              <a:rPr lang="fa-IR" altLang="en-US" dirty="0"/>
              <a:t>تزئین کلاس به مناسبت دهه فجر</a:t>
            </a:r>
          </a:p>
          <a:p>
            <a:pPr eaLnBrk="1" hangingPunct="1">
              <a:spcBef>
                <a:spcPct val="0"/>
              </a:spcBef>
            </a:pPr>
            <a:r>
              <a:rPr lang="fa-IR" altLang="en-US" dirty="0"/>
              <a:t>ساحت تربیت </a:t>
            </a:r>
            <a:r>
              <a:rPr lang="fa-IR" altLang="en-US" dirty="0" err="1"/>
              <a:t>وزیباشناسی</a:t>
            </a:r>
            <a:r>
              <a:rPr lang="fa-IR" altLang="en-US" dirty="0"/>
              <a:t>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479190-6C8A-47BF-B2FB-5361AF11E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2E2B94-E371-497F-B27B-A65A49FEC73D}" type="slidenum">
              <a:rPr lang="fa-IR" altLang="en-US" smtClean="0"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a-IR" altLang="en-US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6EABBD0-F6BB-4727-AD7B-5FAAD48AD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7F52BC7-E8CA-4ABC-B06D-387A8DD0B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1A9D315-C1EB-4634-881D-A341AC250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59E497-3842-4117-A216-8FC704AB63FF}" type="slidenum">
              <a:rPr lang="fa-IR" altLang="en-US" smtClean="0"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a-IR" altLang="en-US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F85B31C-B811-4409-87CA-B5A10E21E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86A7F88-F78F-4C79-ADBB-A1B11376B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BC4C6F9-B233-4E28-BA19-689257D44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78FA02-0261-427D-86D4-04B362FADC46}" type="slidenum">
              <a:rPr lang="fa-IR" altLang="en-US" smtClean="0"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a-IR" altLang="en-US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F23B4-5FCF-4277-9099-8798AF46E8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bee404f0c5c68b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bee404f0c5c68b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bee404f0c5c68b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bee404f0c5c68b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1bee404f0c5c68b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1bee404f0c5c68b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bee404f0c5c68b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bee404f0c5c68b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98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67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0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1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482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34DB-C042-4D43-B7ED-6D3613F577F8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E259C2-94D1-4A48-8674-74770209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94EF-8CF0-62A0-4246-C3EFA267A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81" y="1959057"/>
            <a:ext cx="8825658" cy="267764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cs typeface="B Roya" panose="00000400000000000000" pitchFamily="2" charset="-78"/>
              </a:rPr>
              <a:t>گزارش 3 ماهه آموزشی</a:t>
            </a:r>
            <a:br>
              <a:rPr lang="fa-IR" sz="3600" dirty="0">
                <a:cs typeface="B Roya" panose="00000400000000000000" pitchFamily="2" charset="-78"/>
              </a:rPr>
            </a:br>
            <a:r>
              <a:rPr lang="fa-IR" sz="3600" dirty="0">
                <a:cs typeface="B Roya" panose="00000400000000000000" pitchFamily="2" charset="-78"/>
              </a:rPr>
              <a:t> </a:t>
            </a:r>
            <a:r>
              <a:rPr lang="fa-IR" sz="4400" b="1" dirty="0">
                <a:cs typeface="B Roya" panose="00000400000000000000" pitchFamily="2" charset="-78"/>
              </a:rPr>
              <a:t>دبستان دخترانه شجره طیبه قشم</a:t>
            </a:r>
            <a:br>
              <a:rPr lang="fa-IR" sz="3600" dirty="0">
                <a:cs typeface="B Roya" panose="00000400000000000000" pitchFamily="2" charset="-78"/>
              </a:rPr>
            </a:br>
            <a:r>
              <a:rPr lang="fa-IR" sz="3600" dirty="0">
                <a:cs typeface="B Roya" panose="00000400000000000000" pitchFamily="2" charset="-78"/>
              </a:rPr>
              <a:t>پایه های اول تا ششم</a:t>
            </a:r>
            <a:br>
              <a:rPr lang="fa-IR" sz="3600" dirty="0">
                <a:cs typeface="B Roya" panose="00000400000000000000" pitchFamily="2" charset="-78"/>
              </a:rPr>
            </a:br>
            <a:r>
              <a:rPr lang="fa-IR" sz="3600" dirty="0">
                <a:cs typeface="B Roya" panose="00000400000000000000" pitchFamily="2" charset="-78"/>
              </a:rPr>
              <a:t>مدیر : عالمه رنجبر</a:t>
            </a:r>
            <a:br>
              <a:rPr lang="fa-IR" sz="3600" dirty="0">
                <a:cs typeface="B Roya" panose="00000400000000000000" pitchFamily="2" charset="-78"/>
              </a:rPr>
            </a:br>
            <a:r>
              <a:rPr lang="fa-IR" sz="3600" dirty="0">
                <a:cs typeface="B Roya" panose="00000400000000000000" pitchFamily="2" charset="-78"/>
              </a:rPr>
              <a:t>معاون اجرایی: سمیه بهنیا</a:t>
            </a:r>
            <a:endParaRPr lang="en-US" sz="3600" dirty="0">
              <a:cs typeface="B Roya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D04BF-882B-0135-10FD-E2E73E8BE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526" y="351693"/>
            <a:ext cx="9144000" cy="4765431"/>
          </a:xfrm>
        </p:spPr>
        <p:txBody>
          <a:bodyPr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869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917649-4E98-A2D8-A07C-D0DD1C8C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err="1"/>
              <a:t>ساحت:زیبایی</a:t>
            </a:r>
            <a:r>
              <a:rPr lang="fa-IR" dirty="0"/>
              <a:t> </a:t>
            </a:r>
            <a:r>
              <a:rPr lang="fa-IR" dirty="0" err="1"/>
              <a:t>شناسی</a:t>
            </a:r>
            <a:r>
              <a:rPr lang="fa-IR" dirty="0"/>
              <a:t> و هنری ، اقتصادی و حرفه ای</a:t>
            </a:r>
            <a:br>
              <a:rPr lang="fa-IR" dirty="0"/>
            </a:br>
            <a:r>
              <a:rPr lang="fa-IR" dirty="0"/>
              <a:t>آشنایی با انواع مشاغل ،لذت بردن از آن ها و </a:t>
            </a:r>
            <a:r>
              <a:rPr lang="fa-IR" dirty="0" err="1"/>
              <a:t>نحوه‌ی</a:t>
            </a:r>
            <a:r>
              <a:rPr lang="fa-IR" dirty="0"/>
              <a:t> کسب درآمد</a:t>
            </a:r>
          </a:p>
        </p:txBody>
      </p:sp>
      <p:pic>
        <p:nvPicPr>
          <p:cNvPr id="5" name="نگهدارنده مکان محتوا 4">
            <a:extLst>
              <a:ext uri="{FF2B5EF4-FFF2-40B4-BE49-F238E27FC236}">
                <a16:creationId xmlns:a16="http://schemas.microsoft.com/office/drawing/2014/main" id="{3BD88D75-FFC2-9F0F-2172-C62F7C4293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133609"/>
            <a:ext cx="6626218" cy="3448050"/>
          </a:xfrm>
        </p:spPr>
      </p:pic>
      <p:pic>
        <p:nvPicPr>
          <p:cNvPr id="6" name="نگهدارنده مکان محتوا 5">
            <a:extLst>
              <a:ext uri="{FF2B5EF4-FFF2-40B4-BE49-F238E27FC236}">
                <a16:creationId xmlns:a16="http://schemas.microsoft.com/office/drawing/2014/main" id="{00BD5A36-47D9-9096-34F8-89B907ACF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01" y="2139959"/>
            <a:ext cx="3729721" cy="3441700"/>
          </a:xfrm>
        </p:spPr>
      </p:pic>
    </p:spTree>
    <p:extLst>
      <p:ext uri="{BB962C8B-B14F-4D97-AF65-F5344CB8AC3E}">
        <p14:creationId xmlns:p14="http://schemas.microsoft.com/office/powerpoint/2010/main" val="209438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71B2D3-CE86-742F-D95A-DEE8B24D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ساحت: علمی و فناورانه</a:t>
            </a:r>
            <a:br>
              <a:rPr lang="fa-IR" dirty="0"/>
            </a:br>
            <a:r>
              <a:rPr lang="fa-IR" dirty="0"/>
              <a:t>آشنایی با اشکال هندسی </a:t>
            </a:r>
          </a:p>
        </p:txBody>
      </p:sp>
      <p:pic>
        <p:nvPicPr>
          <p:cNvPr id="5" name="نگهدارنده مکان محتوا 4">
            <a:extLst>
              <a:ext uri="{FF2B5EF4-FFF2-40B4-BE49-F238E27FC236}">
                <a16:creationId xmlns:a16="http://schemas.microsoft.com/office/drawing/2014/main" id="{F3185927-B683-9CD9-5B90-443AA8057F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867" y="2011363"/>
            <a:ext cx="2588890" cy="3448050"/>
          </a:xfrm>
        </p:spPr>
      </p:pic>
      <p:pic>
        <p:nvPicPr>
          <p:cNvPr id="6" name="نگهدارنده مکان محتوا 5">
            <a:extLst>
              <a:ext uri="{FF2B5EF4-FFF2-40B4-BE49-F238E27FC236}">
                <a16:creationId xmlns:a16="http://schemas.microsoft.com/office/drawing/2014/main" id="{4745AF3D-D70B-1607-93F3-D9A5C546E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65" y="2017713"/>
            <a:ext cx="4582495" cy="3441700"/>
          </a:xfrm>
        </p:spPr>
      </p:pic>
    </p:spTree>
    <p:extLst>
      <p:ext uri="{BB962C8B-B14F-4D97-AF65-F5344CB8AC3E}">
        <p14:creationId xmlns:p14="http://schemas.microsoft.com/office/powerpoint/2010/main" val="226663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6506BD-C241-FC31-01C2-9FBC3481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ساحت: زیبایی شناختی و هنری</a:t>
            </a:r>
            <a:br>
              <a:rPr lang="fa-IR" dirty="0"/>
            </a:br>
            <a:r>
              <a:rPr lang="fa-IR" dirty="0"/>
              <a:t>ساخت </a:t>
            </a:r>
            <a:r>
              <a:rPr lang="fa-IR" dirty="0" err="1"/>
              <a:t>کاردستی</a:t>
            </a:r>
            <a:r>
              <a:rPr lang="fa-IR" dirty="0"/>
              <a:t> و لذت بردن از زنگ هنر</a:t>
            </a:r>
          </a:p>
        </p:txBody>
      </p:sp>
      <p:pic>
        <p:nvPicPr>
          <p:cNvPr id="5" name="نگهدارنده مکان محتوا 4">
            <a:extLst>
              <a:ext uri="{FF2B5EF4-FFF2-40B4-BE49-F238E27FC236}">
                <a16:creationId xmlns:a16="http://schemas.microsoft.com/office/drawing/2014/main" id="{D612C474-AA97-4899-F248-9D8E3A695D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702" y="2017713"/>
            <a:ext cx="4592332" cy="3448050"/>
          </a:xfrm>
        </p:spPr>
      </p:pic>
      <p:pic>
        <p:nvPicPr>
          <p:cNvPr id="6" name="نگهدارنده مکان محتوا 5">
            <a:extLst>
              <a:ext uri="{FF2B5EF4-FFF2-40B4-BE49-F238E27FC236}">
                <a16:creationId xmlns:a16="http://schemas.microsoft.com/office/drawing/2014/main" id="{241A45C1-DCC1-B6BA-1C41-45E0643FF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65" y="2017713"/>
            <a:ext cx="4582495" cy="3441700"/>
          </a:xfrm>
        </p:spPr>
      </p:pic>
    </p:spTree>
    <p:extLst>
      <p:ext uri="{BB962C8B-B14F-4D97-AF65-F5344CB8AC3E}">
        <p14:creationId xmlns:p14="http://schemas.microsoft.com/office/powerpoint/2010/main" val="87710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9D6374-2159-2301-CEFC-AC0B28D9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ساحت: </a:t>
            </a:r>
            <a:r>
              <a:rPr lang="fa-IR" dirty="0" err="1"/>
              <a:t>اعتقادی،عبادی</a:t>
            </a:r>
            <a:r>
              <a:rPr lang="fa-IR" dirty="0"/>
              <a:t> و اخلاقی </a:t>
            </a:r>
            <a:br>
              <a:rPr lang="fa-IR" dirty="0"/>
            </a:br>
            <a:r>
              <a:rPr lang="fa-IR" dirty="0"/>
              <a:t>آموزش نحوه ی گرفتن وضو</a:t>
            </a:r>
          </a:p>
        </p:txBody>
      </p:sp>
      <p:pic>
        <p:nvPicPr>
          <p:cNvPr id="5" name="نگهدارنده مکان محتوا 4">
            <a:extLst>
              <a:ext uri="{FF2B5EF4-FFF2-40B4-BE49-F238E27FC236}">
                <a16:creationId xmlns:a16="http://schemas.microsoft.com/office/drawing/2014/main" id="{23578120-764D-45BB-2D3A-907D72C6F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218" y="2011363"/>
            <a:ext cx="5090942" cy="3448050"/>
          </a:xfrm>
        </p:spPr>
      </p:pic>
      <p:pic>
        <p:nvPicPr>
          <p:cNvPr id="6" name="نگهدارنده مکان محتوا 5">
            <a:extLst>
              <a:ext uri="{FF2B5EF4-FFF2-40B4-BE49-F238E27FC236}">
                <a16:creationId xmlns:a16="http://schemas.microsoft.com/office/drawing/2014/main" id="{18EC8BB6-3EAF-1A0B-7DC8-68C4B3A7A8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651" y="2017713"/>
            <a:ext cx="3179059" cy="3441700"/>
          </a:xfrm>
        </p:spPr>
      </p:pic>
    </p:spTree>
    <p:extLst>
      <p:ext uri="{BB962C8B-B14F-4D97-AF65-F5344CB8AC3E}">
        <p14:creationId xmlns:p14="http://schemas.microsoft.com/office/powerpoint/2010/main" val="130601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53297414-8E5D-F8C9-4C73-0AED0958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2052116"/>
            <a:ext cx="7849577" cy="3461178"/>
          </a:xfrm>
        </p:spPr>
        <p:txBody>
          <a:bodyPr/>
          <a:lstStyle/>
          <a:p>
            <a:r>
              <a:rPr lang="fa-IR" dirty="0"/>
              <a:t>نرگس اسماعیل دخت </a:t>
            </a:r>
          </a:p>
          <a:p>
            <a:r>
              <a:rPr lang="fa-IR" dirty="0"/>
              <a:t>پایه سوم دبستان دخترانه </a:t>
            </a:r>
            <a:r>
              <a:rPr lang="fa-IR" dirty="0" err="1"/>
              <a:t>رهپویان</a:t>
            </a:r>
            <a:r>
              <a:rPr lang="fa-IR" dirty="0"/>
              <a:t> شهدای خلیج فارس (</a:t>
            </a:r>
            <a:r>
              <a:rPr lang="fa-IR" dirty="0" err="1"/>
              <a:t>شجره</a:t>
            </a:r>
            <a:r>
              <a:rPr lang="fa-IR" dirty="0"/>
              <a:t> طیبه)</a:t>
            </a:r>
          </a:p>
        </p:txBody>
      </p:sp>
    </p:spTree>
    <p:extLst>
      <p:ext uri="{BB962C8B-B14F-4D97-AF65-F5344CB8AC3E}">
        <p14:creationId xmlns:p14="http://schemas.microsoft.com/office/powerpoint/2010/main" val="202411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535448-CC23-B5F6-9641-056648E3C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330" y="1515850"/>
            <a:ext cx="6407884" cy="4938738"/>
          </a:xfrm>
        </p:spPr>
        <p:txBody>
          <a:bodyPr/>
          <a:lstStyle/>
          <a:p>
            <a:endParaRPr lang="fa-IR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A78F9787-62D3-3592-C0F1-95F10ADBD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048" y="403412"/>
            <a:ext cx="6579544" cy="920939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معرفی عدد </a:t>
            </a:r>
            <a:r>
              <a:rPr lang="fa-IR" dirty="0" err="1"/>
              <a:t>هزارساخت</a:t>
            </a:r>
            <a:r>
              <a:rPr lang="fa-IR" dirty="0"/>
              <a:t> </a:t>
            </a:r>
            <a:r>
              <a:rPr lang="fa-IR" dirty="0" err="1"/>
              <a:t>عددهای</a:t>
            </a:r>
            <a:r>
              <a:rPr lang="fa-IR" dirty="0"/>
              <a:t> چهار رقمی با </a:t>
            </a:r>
            <a:r>
              <a:rPr lang="fa-IR" dirty="0" err="1"/>
              <a:t>شکل،مقایسه</a:t>
            </a:r>
            <a:r>
              <a:rPr lang="fa-IR" dirty="0"/>
              <a:t> </a:t>
            </a:r>
            <a:r>
              <a:rPr lang="fa-IR" dirty="0" err="1"/>
              <a:t>عددهای</a:t>
            </a:r>
            <a:r>
              <a:rPr lang="fa-IR" dirty="0"/>
              <a:t> </a:t>
            </a:r>
            <a:r>
              <a:rPr lang="fa-IR" dirty="0" err="1"/>
              <a:t>چهاررقمی</a:t>
            </a:r>
            <a:r>
              <a:rPr lang="fa-IR" dirty="0"/>
              <a:t>،</a:t>
            </a:r>
          </a:p>
          <a:p>
            <a:r>
              <a:rPr lang="fa-IR" dirty="0" err="1"/>
              <a:t>ساحت،علمی،اقتصادی،هنری</a:t>
            </a:r>
            <a:endParaRPr lang="fa-IR" dirty="0"/>
          </a:p>
        </p:txBody>
      </p:sp>
      <p:pic>
        <p:nvPicPr>
          <p:cNvPr id="6" name="تصویر 6">
            <a:extLst>
              <a:ext uri="{FF2B5EF4-FFF2-40B4-BE49-F238E27FC236}">
                <a16:creationId xmlns:a16="http://schemas.microsoft.com/office/drawing/2014/main" id="{E251AE75-2084-A9FB-A3CF-0F848BFC84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331" y="1663455"/>
            <a:ext cx="3266162" cy="46933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تصویر 7">
            <a:extLst>
              <a:ext uri="{FF2B5EF4-FFF2-40B4-BE49-F238E27FC236}">
                <a16:creationId xmlns:a16="http://schemas.microsoft.com/office/drawing/2014/main" id="{EF869029-B6C0-0853-2A2D-8C4543BB57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40102" y="1515850"/>
            <a:ext cx="3266162" cy="48409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9921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E3A9B8-B0E4-43A0-42C7-B5F485E5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                مطالعات:اعضای خانواده</a:t>
            </a:r>
            <a:br>
              <a:rPr lang="fa-IR" dirty="0"/>
            </a:br>
            <a:r>
              <a:rPr lang="fa-IR" dirty="0"/>
              <a:t>                 ساحت هنری ،علمی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E5DD9209-A458-84B9-113F-306B4F04F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40" y="2160588"/>
            <a:ext cx="5186958" cy="3881437"/>
          </a:xfrm>
        </p:spPr>
      </p:pic>
    </p:spTree>
    <p:extLst>
      <p:ext uri="{BB962C8B-B14F-4D97-AF65-F5344CB8AC3E}">
        <p14:creationId xmlns:p14="http://schemas.microsoft.com/office/powerpoint/2010/main" val="399280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9A2F67-D7AE-D506-F0BE-EE48003D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هدیه های </a:t>
            </a:r>
            <a:r>
              <a:rPr lang="fa-IR" dirty="0" err="1"/>
              <a:t>آسمانی:درس</a:t>
            </a:r>
            <a:r>
              <a:rPr lang="fa-IR" dirty="0"/>
              <a:t> روز دهم(آشنایی با مفهوم </a:t>
            </a:r>
            <a:r>
              <a:rPr lang="fa-IR" dirty="0" err="1"/>
              <a:t>بیرق،دسته</a:t>
            </a:r>
            <a:r>
              <a:rPr lang="fa-IR" dirty="0"/>
              <a:t> های </a:t>
            </a:r>
            <a:r>
              <a:rPr lang="fa-IR" dirty="0" err="1"/>
              <a:t>عزاداری،ساحت</a:t>
            </a:r>
            <a:r>
              <a:rPr lang="fa-IR" dirty="0"/>
              <a:t> زیبا </a:t>
            </a:r>
            <a:r>
              <a:rPr lang="fa-IR" dirty="0" err="1"/>
              <a:t>شناسی،علمی</a:t>
            </a:r>
            <a:r>
              <a:rPr lang="fa-IR" dirty="0"/>
              <a:t> ،مذهبی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B570E03F-B7D3-01AE-DBDC-BFC2B07F2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40" y="2160588"/>
            <a:ext cx="5186958" cy="3881437"/>
          </a:xfrm>
        </p:spPr>
      </p:pic>
    </p:spTree>
    <p:extLst>
      <p:ext uri="{BB962C8B-B14F-4D97-AF65-F5344CB8AC3E}">
        <p14:creationId xmlns:p14="http://schemas.microsoft.com/office/powerpoint/2010/main" val="266352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B11BD9-D649-FC04-9F2F-E05E2BBC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49" y="551340"/>
            <a:ext cx="8846471" cy="1331249"/>
          </a:xfrm>
        </p:spPr>
        <p:txBody>
          <a:bodyPr/>
          <a:lstStyle/>
          <a:p>
            <a:r>
              <a:rPr lang="fa-IR" dirty="0" err="1"/>
              <a:t>مطالعات:معرفی</a:t>
            </a:r>
            <a:r>
              <a:rPr lang="fa-IR" dirty="0"/>
              <a:t> کارهای تولیدی و خدماتی</a:t>
            </a:r>
            <a:br>
              <a:rPr lang="fa-IR" dirty="0"/>
            </a:br>
            <a:r>
              <a:rPr lang="fa-IR" dirty="0"/>
              <a:t>ساحت </a:t>
            </a:r>
            <a:r>
              <a:rPr lang="fa-IR" dirty="0" err="1"/>
              <a:t>علمی،اموزشی،اقتصادی،هنری</a:t>
            </a:r>
            <a:endParaRPr lang="fa-IR" dirty="0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43C02DE8-91D6-5D28-F842-3C43003F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748" y="2052638"/>
            <a:ext cx="8846471" cy="3997325"/>
          </a:xfrm>
        </p:spPr>
      </p:pic>
    </p:spTree>
    <p:extLst>
      <p:ext uri="{BB962C8B-B14F-4D97-AF65-F5344CB8AC3E}">
        <p14:creationId xmlns:p14="http://schemas.microsoft.com/office/powerpoint/2010/main" val="205233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9ED8F2-58BB-1BB1-473B-28F723AD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ریاضی:مقایسه</a:t>
            </a:r>
            <a:r>
              <a:rPr lang="fa-IR" dirty="0"/>
              <a:t> </a:t>
            </a:r>
            <a:r>
              <a:rPr lang="fa-IR" dirty="0" err="1"/>
              <a:t>کسرها</a:t>
            </a:r>
            <a:r>
              <a:rPr lang="fa-IR" dirty="0"/>
              <a:t> با اشکال مختلف</a:t>
            </a:r>
            <a:br>
              <a:rPr lang="fa-IR" dirty="0"/>
            </a:br>
            <a:r>
              <a:rPr lang="fa-IR" dirty="0"/>
              <a:t>ساحت آموزشی علمی هنری</a:t>
            </a:r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BA27B8CF-9AF6-F648-E368-CA9FDC550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144" y="2223782"/>
            <a:ext cx="3350590" cy="4463564"/>
          </a:xfrm>
        </p:spPr>
      </p:pic>
      <p:pic>
        <p:nvPicPr>
          <p:cNvPr id="5" name="تصویر 5">
            <a:extLst>
              <a:ext uri="{FF2B5EF4-FFF2-40B4-BE49-F238E27FC236}">
                <a16:creationId xmlns:a16="http://schemas.microsoft.com/office/drawing/2014/main" id="{0CFBB8F0-A5A2-8150-765F-F1B6B57D7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90662"/>
            <a:ext cx="4185871" cy="44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91CF-4D0F-131C-A8AF-E6EB4C61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1378634"/>
            <a:ext cx="10811963" cy="5261317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  <a:t>پایه اول </a:t>
            </a:r>
            <a:br>
              <a:rPr lang="fa-IR" sz="7300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7300" dirty="0">
                <a:latin typeface="IranNastaliq" panose="02020505000000020003" pitchFamily="18" charset="0"/>
                <a:cs typeface="IranNastaliq" panose="02020505000000020003" pitchFamily="18" charset="0"/>
              </a:rPr>
              <a:t>خانم فرزانه عباسی</a:t>
            </a:r>
            <a:endParaRPr lang="en-US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9523-E70B-C0E4-12D6-4213938C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4543864"/>
            <a:ext cx="8825659" cy="147593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113E-CD2F-3920-EABD-29BAB723C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>
                <a:latin typeface="Ink Free" panose="03080402000500000000" pitchFamily="66" charset="0"/>
                <a:cs typeface="B Nazanin" panose="00000400000000000000" pitchFamily="2" charset="-78"/>
              </a:rPr>
              <a:t>پایه چهارم خانم مهری</a:t>
            </a:r>
            <a:endParaRPr lang="en-US" b="1" dirty="0">
              <a:latin typeface="Ink Free" panose="03080402000500000000" pitchFamily="66" charset="0"/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EA890-E037-00DD-0BE6-C402C06E8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F23F-2194-F1C2-2C4F-89CEEDC3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تلفیق هنر و فارسی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ساحت :علمی و فناورانه- زیبا شناختی و هنری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76DA16-A0E4-2F54-42C3-CF4A4C7E1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155" y="1844247"/>
            <a:ext cx="4637514" cy="4332715"/>
          </a:xfrm>
        </p:spPr>
      </p:pic>
    </p:spTree>
    <p:extLst>
      <p:ext uri="{BB962C8B-B14F-4D97-AF65-F5344CB8AC3E}">
        <p14:creationId xmlns:p14="http://schemas.microsoft.com/office/powerpoint/2010/main" val="134637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17B8-7DEC-0111-67A6-9185C012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درست کردن پازل معنی کلمات هم خانواده و مخالف درس دوم فارسی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ساحت :علمی هنری زیبایی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7BE15D-710C-D5A0-F8D9-CB4DF835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938" y="1633232"/>
            <a:ext cx="4543731" cy="4543731"/>
          </a:xfrm>
        </p:spPr>
      </p:pic>
    </p:spTree>
    <p:extLst>
      <p:ext uri="{BB962C8B-B14F-4D97-AF65-F5344CB8AC3E}">
        <p14:creationId xmlns:p14="http://schemas.microsoft.com/office/powerpoint/2010/main" val="394314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35EA-6AF5-C08C-78B9-B7B398D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کاردستی کتاب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ساحت : علمی زیبا شناختی اعتقادی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C3FDA-CC3E-5995-2AB6-850904D70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368246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8926-6911-F609-6B24-D438C1DE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9498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اجرای نمایش موشکا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ساحت:عبادی اخلاقی اعتقادی هنری زیبا شناختی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19023-C8CA-CCBB-3DC4-2F104254A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523" y="1534623"/>
            <a:ext cx="4642339" cy="4642339"/>
          </a:xfrm>
        </p:spPr>
      </p:pic>
    </p:spTree>
    <p:extLst>
      <p:ext uri="{BB962C8B-B14F-4D97-AF65-F5344CB8AC3E}">
        <p14:creationId xmlns:p14="http://schemas.microsoft.com/office/powerpoint/2010/main" val="247505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B87D-0DC1-61C4-DD7C-801B81D8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روان خوانی فارسی جهت تقویت مهارت زبانی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ساحت :زیستی و بدنی علمی و فناورانه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382E264-F343-C4BD-CD08-A37A7EB7B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92107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7AE0-9F2F-71A2-37AB-64475E90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7286"/>
            <a:ext cx="7957625" cy="3242677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  <a:t>پایه پنجم</a:t>
            </a:r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8000" dirty="0">
                <a:latin typeface="IranNastaliq" panose="02020505000000020003" pitchFamily="18" charset="0"/>
                <a:cs typeface="IranNastaliq" panose="02020505000000020003" pitchFamily="18" charset="0"/>
              </a:rPr>
              <a:t>مونا محسنی فرد</a:t>
            </a:r>
            <a:endParaRPr lang="en-US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A5A66-E669-AC65-2FF0-7D51E2470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تصویر 4">
            <a:extLst>
              <a:ext uri="{FF2B5EF4-FFF2-40B4-BE49-F238E27FC236}">
                <a16:creationId xmlns:a16="http://schemas.microsoft.com/office/drawing/2014/main" id="{5C793184-40C2-125E-B0B8-4E10D47009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700" y="720372"/>
            <a:ext cx="3984289" cy="5417256"/>
          </a:xfrm>
          <a:prstGeom prst="rect">
            <a:avLst/>
          </a:prstGeom>
        </p:spPr>
      </p:pic>
      <p:sp>
        <p:nvSpPr>
          <p:cNvPr id="8" name="کادر متن 7">
            <a:extLst>
              <a:ext uri="{FF2B5EF4-FFF2-40B4-BE49-F238E27FC236}">
                <a16:creationId xmlns:a16="http://schemas.microsoft.com/office/drawing/2014/main" id="{77CAFE05-B80B-D0CF-E559-5B5A9CFA1A8F}"/>
              </a:ext>
            </a:extLst>
          </p:cNvPr>
          <p:cNvSpPr txBox="1"/>
          <p:nvPr/>
        </p:nvSpPr>
        <p:spPr>
          <a:xfrm>
            <a:off x="1161024" y="2217271"/>
            <a:ext cx="3101788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en-US" b="1" i="1"/>
              <a:t>درست کردن گل های روبانی به مناسبت روز مادر</a:t>
            </a:r>
          </a:p>
          <a:p>
            <a:pPr algn="r"/>
            <a:r>
              <a:rPr lang="en-US" b="1" i="1"/>
              <a:t>ساحت تربیتی واعتقادی و هنری </a:t>
            </a:r>
            <a:endParaRPr lang="fa-IR" b="1" i="1"/>
          </a:p>
        </p:txBody>
      </p:sp>
      <p:pic>
        <p:nvPicPr>
          <p:cNvPr id="4" name="تصویر 3">
            <a:extLst>
              <a:ext uri="{FF2B5EF4-FFF2-40B4-BE49-F238E27FC236}">
                <a16:creationId xmlns:a16="http://schemas.microsoft.com/office/drawing/2014/main" id="{461C0DF2-A421-0FA3-CB53-356B28BC81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883" y="720372"/>
            <a:ext cx="2502234" cy="54172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شماره اسلاید 1">
            <a:extLst>
              <a:ext uri="{FF2B5EF4-FFF2-40B4-BE49-F238E27FC236}">
                <a16:creationId xmlns:a16="http://schemas.microsoft.com/office/drawing/2014/main" id="{C82A138F-91DD-55A8-06EE-0121F453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51137-16F5-44C4-97D3-4BAD0330FB2A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3" name="تصویر 2">
            <a:extLst>
              <a:ext uri="{FF2B5EF4-FFF2-40B4-BE49-F238E27FC236}">
                <a16:creationId xmlns:a16="http://schemas.microsoft.com/office/drawing/2014/main" id="{035F93B7-B7C0-ADD8-2036-09B33C200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219" y="125311"/>
            <a:ext cx="3995374" cy="5325230"/>
          </a:xfrm>
          <a:prstGeom prst="rect">
            <a:avLst/>
          </a:prstGeom>
        </p:spPr>
      </p:pic>
      <p:pic>
        <p:nvPicPr>
          <p:cNvPr id="4" name="تصویر 3">
            <a:extLst>
              <a:ext uri="{FF2B5EF4-FFF2-40B4-BE49-F238E27FC236}">
                <a16:creationId xmlns:a16="http://schemas.microsoft.com/office/drawing/2014/main" id="{D53A4C18-C305-A48E-ED45-BB73025EA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8" y="308902"/>
            <a:ext cx="3712705" cy="4948475"/>
          </a:xfrm>
          <a:prstGeom prst="rect">
            <a:avLst/>
          </a:prstGeom>
        </p:spPr>
      </p:pic>
      <p:sp>
        <p:nvSpPr>
          <p:cNvPr id="5" name="کادر متن 4">
            <a:extLst>
              <a:ext uri="{FF2B5EF4-FFF2-40B4-BE49-F238E27FC236}">
                <a16:creationId xmlns:a16="http://schemas.microsoft.com/office/drawing/2014/main" id="{7898D76E-9D86-51AB-ECD7-941CF902B01A}"/>
              </a:ext>
            </a:extLst>
          </p:cNvPr>
          <p:cNvSpPr txBox="1"/>
          <p:nvPr/>
        </p:nvSpPr>
        <p:spPr>
          <a:xfrm>
            <a:off x="5189164" y="2516094"/>
            <a:ext cx="18288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هنر وخلاقیت درست کردن فرشینه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ساحت تربیت واقتصادی وحرفه ایی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وزیباشناسی</a:t>
            </a:r>
            <a:r>
              <a:rPr lang="en-US"/>
              <a:t> 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8911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Slide Number Placeholder 4">
            <a:extLst>
              <a:ext uri="{FF2B5EF4-FFF2-40B4-BE49-F238E27FC236}">
                <a16:creationId xmlns:a16="http://schemas.microsoft.com/office/drawing/2014/main" id="{8D532B97-77A8-4E88-8A06-EF76A949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1" y="6300789"/>
            <a:ext cx="461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42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14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5986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58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30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02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74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46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D813268-B8BC-42C1-8D9B-4AD64E191F71}" type="slidenum">
              <a:rPr lang="fa-IR" altLang="en-US" sz="1400" b="1">
                <a:solidFill>
                  <a:schemeClr val="tx1"/>
                </a:solidFill>
                <a:latin typeface="Tw Cen MT" panose="020B0602020104020603" pitchFamily="34" charset="0"/>
                <a:cs typeface="B Lotus" pitchFamily="2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a-IR" altLang="en-US" sz="1000" b="1">
              <a:solidFill>
                <a:schemeClr val="tx1"/>
              </a:solidFill>
              <a:latin typeface="Tw Cen MT" panose="020B0602020104020603" pitchFamily="34" charset="0"/>
              <a:cs typeface="B Lotus" pitchFamily="2" charset="0"/>
            </a:endParaRPr>
          </a:p>
        </p:txBody>
      </p:sp>
      <p:sp>
        <p:nvSpPr>
          <p:cNvPr id="4" name="کادر متن 3">
            <a:extLst>
              <a:ext uri="{FF2B5EF4-FFF2-40B4-BE49-F238E27FC236}">
                <a16:creationId xmlns:a16="http://schemas.microsoft.com/office/drawing/2014/main" id="{EE8F90F0-4B12-1197-2CDE-A3BD2C29414B}"/>
              </a:ext>
            </a:extLst>
          </p:cNvPr>
          <p:cNvSpPr txBox="1"/>
          <p:nvPr/>
        </p:nvSpPr>
        <p:spPr>
          <a:xfrm>
            <a:off x="974773" y="1405445"/>
            <a:ext cx="2473959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</a:rPr>
              <a:t>فارسی فرهنگ وبومی استان هرمزگان </a:t>
            </a:r>
          </a:p>
          <a:p>
            <a:pPr algn="r"/>
            <a:r>
              <a:rPr lang="en-US" b="1" dirty="0">
                <a:solidFill>
                  <a:schemeClr val="accent5"/>
                </a:solidFill>
              </a:rPr>
              <a:t>ساحت تربیت واجتماعی </a:t>
            </a:r>
            <a:endParaRPr lang="fa-IR" b="1" dirty="0">
              <a:solidFill>
                <a:schemeClr val="accent5"/>
              </a:solidFill>
            </a:endParaRPr>
          </a:p>
        </p:txBody>
      </p:sp>
      <p:sp>
        <p:nvSpPr>
          <p:cNvPr id="5" name="کادر متن 4">
            <a:extLst>
              <a:ext uri="{FF2B5EF4-FFF2-40B4-BE49-F238E27FC236}">
                <a16:creationId xmlns:a16="http://schemas.microsoft.com/office/drawing/2014/main" id="{9AC0A612-7209-0947-24AE-7CDD45669519}"/>
              </a:ext>
            </a:extLst>
          </p:cNvPr>
          <p:cNvSpPr txBox="1"/>
          <p:nvPr/>
        </p:nvSpPr>
        <p:spPr>
          <a:xfrm>
            <a:off x="7440942" y="1229709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fa-IR" dirty="0"/>
          </a:p>
        </p:txBody>
      </p:sp>
      <p:pic>
        <p:nvPicPr>
          <p:cNvPr id="6" name="تصویر 5">
            <a:extLst>
              <a:ext uri="{FF2B5EF4-FFF2-40B4-BE49-F238E27FC236}">
                <a16:creationId xmlns:a16="http://schemas.microsoft.com/office/drawing/2014/main" id="{B7E9A39F-51DB-7CF2-9B30-759E73687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835" y="2807395"/>
            <a:ext cx="7768648" cy="2399746"/>
          </a:xfrm>
          <a:prstGeom prst="rect">
            <a:avLst/>
          </a:prstGeom>
        </p:spPr>
      </p:pic>
      <p:pic>
        <p:nvPicPr>
          <p:cNvPr id="7" name="تصویر 6">
            <a:extLst>
              <a:ext uri="{FF2B5EF4-FFF2-40B4-BE49-F238E27FC236}">
                <a16:creationId xmlns:a16="http://schemas.microsoft.com/office/drawing/2014/main" id="{A380CBE2-EFBE-028B-92B4-5F91F7E4CE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361" y="280950"/>
            <a:ext cx="6942868" cy="214558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hot_۲۰۲۴۱۲۲۶_۱۴۱۲۰۹۸۰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3356992"/>
            <a:ext cx="685800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Shot_۲۰۲۴۱۲۲۵_۲۳۱۴۰۴۷۶۹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404664"/>
            <a:ext cx="813690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4">
            <a:extLst>
              <a:ext uri="{FF2B5EF4-FFF2-40B4-BE49-F238E27FC236}">
                <a16:creationId xmlns:a16="http://schemas.microsoft.com/office/drawing/2014/main" id="{72BC7033-2ECC-404C-8656-9A00CCA2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1" y="6300789"/>
            <a:ext cx="461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6842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14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5986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5813" indent="-2270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30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02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74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4613" indent="-227013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B8C71F9-40D1-46CB-9BBB-1124A87BDF97}" type="slidenum">
              <a:rPr lang="fa-IR" altLang="en-US" sz="1400" b="1">
                <a:solidFill>
                  <a:schemeClr val="tx1"/>
                </a:solidFill>
                <a:latin typeface="Tw Cen MT" panose="020B0602020104020603" pitchFamily="34" charset="0"/>
                <a:cs typeface="B Lotus" pitchFamily="2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a-IR" altLang="en-US" sz="1000" b="1">
              <a:solidFill>
                <a:schemeClr val="tx1"/>
              </a:solidFill>
              <a:latin typeface="Tw Cen MT" panose="020B0602020104020603" pitchFamily="34" charset="0"/>
              <a:cs typeface="B Lotus" pitchFamily="2" charset="0"/>
            </a:endParaRPr>
          </a:p>
        </p:txBody>
      </p:sp>
      <p:sp>
        <p:nvSpPr>
          <p:cNvPr id="4" name="کادر متن 3">
            <a:extLst>
              <a:ext uri="{FF2B5EF4-FFF2-40B4-BE49-F238E27FC236}">
                <a16:creationId xmlns:a16="http://schemas.microsoft.com/office/drawing/2014/main" id="{3C6743CC-AA0D-A92E-8359-9905A04B709E}"/>
              </a:ext>
            </a:extLst>
          </p:cNvPr>
          <p:cNvSpPr txBox="1"/>
          <p:nvPr/>
        </p:nvSpPr>
        <p:spPr>
          <a:xfrm rot="10800000" flipV="1">
            <a:off x="3448731" y="1130186"/>
            <a:ext cx="4318001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en-US" b="1" dirty="0"/>
              <a:t>علوم درس حرکت بدن نشان دادن مفصل های بدن</a:t>
            </a:r>
          </a:p>
          <a:p>
            <a:pPr algn="r"/>
            <a:r>
              <a:rPr lang="en-US" b="1" dirty="0"/>
              <a:t>ساحت تربیت وزیبا شناسی</a:t>
            </a:r>
          </a:p>
        </p:txBody>
      </p:sp>
      <p:pic>
        <p:nvPicPr>
          <p:cNvPr id="5" name="تصویر 4">
            <a:extLst>
              <a:ext uri="{FF2B5EF4-FFF2-40B4-BE49-F238E27FC236}">
                <a16:creationId xmlns:a16="http://schemas.microsoft.com/office/drawing/2014/main" id="{FA318141-85B5-8F43-EF26-407978487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9" y="2702508"/>
            <a:ext cx="4559988" cy="2795847"/>
          </a:xfrm>
          <a:prstGeom prst="rect">
            <a:avLst/>
          </a:prstGeom>
        </p:spPr>
      </p:pic>
      <p:pic>
        <p:nvPicPr>
          <p:cNvPr id="6" name="تصویر 5">
            <a:extLst>
              <a:ext uri="{FF2B5EF4-FFF2-40B4-BE49-F238E27FC236}">
                <a16:creationId xmlns:a16="http://schemas.microsoft.com/office/drawing/2014/main" id="{FCF95835-A7B5-DCAE-B39F-FD051282D5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21" y="3226421"/>
            <a:ext cx="4691469" cy="27252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شماره اسلاید 1">
            <a:extLst>
              <a:ext uri="{FF2B5EF4-FFF2-40B4-BE49-F238E27FC236}">
                <a16:creationId xmlns:a16="http://schemas.microsoft.com/office/drawing/2014/main" id="{600250A4-7041-81AF-541D-752B9F7D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51137-16F5-44C4-97D3-4BAD0330FB2A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" name="تصویر 2">
            <a:extLst>
              <a:ext uri="{FF2B5EF4-FFF2-40B4-BE49-F238E27FC236}">
                <a16:creationId xmlns:a16="http://schemas.microsoft.com/office/drawing/2014/main" id="{864C3976-BBEF-E300-3FB8-C446F0F01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575" y="242255"/>
            <a:ext cx="4950508" cy="3714231"/>
          </a:xfrm>
          <a:prstGeom prst="rect">
            <a:avLst/>
          </a:prstGeom>
        </p:spPr>
      </p:pic>
      <p:pic>
        <p:nvPicPr>
          <p:cNvPr id="4" name="تصویر 3">
            <a:extLst>
              <a:ext uri="{FF2B5EF4-FFF2-40B4-BE49-F238E27FC236}">
                <a16:creationId xmlns:a16="http://schemas.microsoft.com/office/drawing/2014/main" id="{838CC0BA-3464-D29F-6A9F-BA137D6781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916" y="0"/>
            <a:ext cx="5577450" cy="4184608"/>
          </a:xfrm>
          <a:prstGeom prst="rect">
            <a:avLst/>
          </a:prstGeom>
        </p:spPr>
      </p:pic>
      <p:sp>
        <p:nvSpPr>
          <p:cNvPr id="5" name="کادر متن 4">
            <a:extLst>
              <a:ext uri="{FF2B5EF4-FFF2-40B4-BE49-F238E27FC236}">
                <a16:creationId xmlns:a16="http://schemas.microsoft.com/office/drawing/2014/main" id="{93B6FB45-6052-369C-7361-7BB548CCFB0E}"/>
              </a:ext>
            </a:extLst>
          </p:cNvPr>
          <p:cNvSpPr txBox="1"/>
          <p:nvPr/>
        </p:nvSpPr>
        <p:spPr>
          <a:xfrm rot="10800000" flipV="1">
            <a:off x="4370387" y="4153473"/>
            <a:ext cx="287468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b="1"/>
              <a:t>سازه های چوبی به مناسبت روز دانش آموز، هدیه ی روز دانش آموز </a:t>
            </a:r>
          </a:p>
          <a:p>
            <a:pPr algn="r"/>
            <a:r>
              <a:rPr lang="en-US" b="1"/>
              <a:t>ساحت تربیتی واجتماعی سیاسی </a:t>
            </a:r>
            <a:endParaRPr lang="fa-IR" b="1"/>
          </a:p>
        </p:txBody>
      </p:sp>
    </p:spTree>
    <p:extLst>
      <p:ext uri="{BB962C8B-B14F-4D97-AF65-F5344CB8AC3E}">
        <p14:creationId xmlns:p14="http://schemas.microsoft.com/office/powerpoint/2010/main" val="3481109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EC68-DFDD-2D77-C975-C1BFBF83A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848" y="1448972"/>
            <a:ext cx="7766936" cy="1907598"/>
          </a:xfrm>
        </p:spPr>
        <p:txBody>
          <a:bodyPr>
            <a:normAutofit fontScale="90000"/>
          </a:bodyPr>
          <a:lstStyle/>
          <a:p>
            <a:r>
              <a:rPr lang="fa-IR" sz="6600" dirty="0">
                <a:latin typeface="IranNastaliq" panose="02020505000000020003" pitchFamily="18" charset="0"/>
                <a:cs typeface="IranNastaliq" panose="02020505000000020003" pitchFamily="18" charset="0"/>
              </a:rPr>
              <a:t>پایه ششم</a:t>
            </a:r>
            <a:br>
              <a:rPr lang="fa-IR" sz="6600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6600" dirty="0">
                <a:latin typeface="IranNastaliq" panose="02020505000000020003" pitchFamily="18" charset="0"/>
                <a:cs typeface="IranNastaliq" panose="02020505000000020003" pitchFamily="18" charset="0"/>
              </a:rPr>
              <a:t>مریم محمودی زاده</a:t>
            </a:r>
            <a:endParaRPr lang="en-US" sz="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454C8-892C-2BBB-849E-36A8724B2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6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1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ساحت  تعلیم و تربیت زیبایی شناسی هنری ،علمی و فناوری بافتنی (خوس دوزی و تلفیق لایه های زمین و بافتنی های مختلف)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1" y="2429633"/>
            <a:ext cx="3086100" cy="412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34" y="1710001"/>
            <a:ext cx="4414967" cy="484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702" y="2429633"/>
            <a:ext cx="3086100" cy="412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1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ساحت تعلیم و تربیت علمی فناورانه</a:t>
            </a:r>
            <a:endParaRPr/>
          </a:p>
          <a:p>
            <a:r>
              <a:rPr lang="en"/>
              <a:t>تدریس درس اول علوم مراحل علمی (اندازه گیری عمق و قطر گودال ایجاد شده توسط شهاب سنگ)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1" y="2364501"/>
            <a:ext cx="3086100" cy="44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717" y="3130234"/>
            <a:ext cx="4792568" cy="372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334" y="2364501"/>
            <a:ext cx="3086100" cy="44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1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ساحت تربیت زیستی و بدنی و علمی </a:t>
            </a:r>
            <a:endParaRPr/>
          </a:p>
          <a:p>
            <a:r>
              <a:rPr lang="en"/>
              <a:t>تدریس درس ورزش و نيرو علوم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301" y="2429634"/>
            <a:ext cx="6892100" cy="442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9634"/>
            <a:ext cx="4541600" cy="4428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17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ساحت تعلیم و تربیت زیبایی شناسی هنری علمی فناوری</a:t>
            </a:r>
            <a:endParaRPr/>
          </a:p>
          <a:p>
            <a:r>
              <a:rPr lang="en"/>
              <a:t>تدریس درس خفت خان رستم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46" y="1710000"/>
            <a:ext cx="3086100" cy="514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547" y="3081833"/>
            <a:ext cx="7736452" cy="3481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09C8-0DD4-0842-6292-EB50CA6C7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138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پایان</a:t>
            </a:r>
            <a:endParaRPr lang="en-US" sz="13800" b="1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81CB5-4C69-F7FE-EF32-C89CDA21E0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9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hot_۲۰۲۴۱۲۲۶_۱۴۳۲۰۹۱۲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708920"/>
            <a:ext cx="685800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Shot_۲۰۲۴۱۲۲۵_۲۳۲۲۱۷۱۰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260648"/>
            <a:ext cx="806489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hot_۲۰۲۴۱۲۲۶_۱۴۳۰۰۳۰۴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204864"/>
            <a:ext cx="6858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Shot_۲۰۲۴۱۲۲۵_۲۳۲۰۱۹۹۲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332656"/>
            <a:ext cx="784887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hot_۲۰۲۴۱۲۲۶_۱۴۲۶۳۵۸۷۲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564904"/>
            <a:ext cx="685800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Shot_۲۰۲۴۱۲۲۵_۲۳۱۷۱۴۷۵۴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404664"/>
            <a:ext cx="8280920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hot_۲۰۲۴۱۲۲۶_۱۴۲۵۰۹۷۳۶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284984"/>
            <a:ext cx="68580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Shot_۲۰۲۴۱۲۲۵_۲۳۱۵۲۴۴۸۱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260648"/>
            <a:ext cx="8424936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5C0B6B-5134-C182-1030-C4121478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881052"/>
            <a:ext cx="3273099" cy="2247117"/>
          </a:xfrm>
        </p:spPr>
        <p:txBody>
          <a:bodyPr>
            <a:normAutofit/>
          </a:bodyPr>
          <a:lstStyle/>
          <a:p>
            <a:r>
              <a:rPr lang="fa-IR" b="1" dirty="0"/>
              <a:t>کلاس دوم ابتدایی دخترانه </a:t>
            </a:r>
            <a:br>
              <a:rPr lang="fa-IR" b="1" dirty="0"/>
            </a:br>
            <a:r>
              <a:rPr lang="fa-IR" b="1" dirty="0" err="1"/>
              <a:t>رهپویان</a:t>
            </a:r>
            <a:r>
              <a:rPr lang="fa-IR" b="1" dirty="0"/>
              <a:t> شهدای خلیج فارس </a:t>
            </a:r>
            <a:r>
              <a:rPr lang="fa-IR" b="1" dirty="0" err="1"/>
              <a:t>قشم</a:t>
            </a:r>
            <a:r>
              <a:rPr lang="fa-IR" b="1" dirty="0"/>
              <a:t> ( </a:t>
            </a:r>
            <a:r>
              <a:rPr lang="fa-IR" b="1" dirty="0" err="1"/>
              <a:t>شجره</a:t>
            </a:r>
            <a:r>
              <a:rPr lang="fa-IR" b="1" dirty="0"/>
              <a:t> طیبه)</a:t>
            </a:r>
          </a:p>
        </p:txBody>
      </p:sp>
      <p:pic>
        <p:nvPicPr>
          <p:cNvPr id="5" name="نگهدارنده مکان محتوا 4">
            <a:extLst>
              <a:ext uri="{FF2B5EF4-FFF2-40B4-BE49-F238E27FC236}">
                <a16:creationId xmlns:a16="http://schemas.microsoft.com/office/drawing/2014/main" id="{11828717-26C9-2939-1273-EDCE2B609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8575" y="1508919"/>
            <a:ext cx="3343275" cy="3238500"/>
          </a:xfrm>
        </p:spPr>
      </p:pic>
      <p:sp>
        <p:nvSpPr>
          <p:cNvPr id="4" name="نگهدارنده مکان محتوا 3">
            <a:extLst>
              <a:ext uri="{FF2B5EF4-FFF2-40B4-BE49-F238E27FC236}">
                <a16:creationId xmlns:a16="http://schemas.microsoft.com/office/drawing/2014/main" id="{13FE8BF3-1172-82BE-0C40-624485D5F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3128169"/>
            <a:ext cx="3275013" cy="2248181"/>
          </a:xfrm>
        </p:spPr>
        <p:txBody>
          <a:bodyPr/>
          <a:lstStyle/>
          <a:p>
            <a:r>
              <a:rPr lang="fa-IR" b="1" dirty="0"/>
              <a:t>  </a:t>
            </a:r>
          </a:p>
          <a:p>
            <a:r>
              <a:rPr lang="fa-IR" b="1" dirty="0"/>
              <a:t>آموزگار: آناهیتا حسینی </a:t>
            </a:r>
          </a:p>
          <a:p>
            <a:r>
              <a:rPr lang="fa-IR" b="1" dirty="0"/>
              <a:t>مدیریت: خانم عالمه رنجبر </a:t>
            </a:r>
          </a:p>
        </p:txBody>
      </p:sp>
    </p:spTree>
    <p:extLst>
      <p:ext uri="{BB962C8B-B14F-4D97-AF65-F5344CB8AC3E}">
        <p14:creationId xmlns:p14="http://schemas.microsoft.com/office/powerpoint/2010/main" val="347300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CD36BAF0-2DB4-F2E1-CBB3-171C0C5C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2" y="869485"/>
            <a:ext cx="5361770" cy="610088"/>
          </a:xfrm>
        </p:spPr>
        <p:txBody>
          <a:bodyPr>
            <a:normAutofit fontScale="90000"/>
          </a:bodyPr>
          <a:lstStyle/>
          <a:p>
            <a:r>
              <a:rPr lang="fa-IR" b="1" u="sng" dirty="0" err="1"/>
              <a:t>ساحت:علمی</a:t>
            </a:r>
            <a:r>
              <a:rPr lang="fa-IR" b="1" u="sng" dirty="0"/>
              <a:t> و فناورانه</a:t>
            </a:r>
            <a:br>
              <a:rPr lang="fa-IR" b="1" u="sng" dirty="0"/>
            </a:br>
            <a:r>
              <a:rPr lang="fa-IR" b="1" u="sng" dirty="0"/>
              <a:t>مهارت یادگیری تشکیل سایه 🏜️</a:t>
            </a:r>
          </a:p>
        </p:txBody>
      </p:sp>
      <p:pic>
        <p:nvPicPr>
          <p:cNvPr id="7" name="نگهدارنده مکان محتوا 6">
            <a:extLst>
              <a:ext uri="{FF2B5EF4-FFF2-40B4-BE49-F238E27FC236}">
                <a16:creationId xmlns:a16="http://schemas.microsoft.com/office/drawing/2014/main" id="{210B7CF1-833C-0E65-BC9C-5D8509842A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298" y="1928789"/>
            <a:ext cx="4594447" cy="3449638"/>
          </a:xfrm>
        </p:spPr>
      </p:pic>
      <p:pic>
        <p:nvPicPr>
          <p:cNvPr id="8" name="نگهدارنده مکان محتوا 7">
            <a:extLst>
              <a:ext uri="{FF2B5EF4-FFF2-40B4-BE49-F238E27FC236}">
                <a16:creationId xmlns:a16="http://schemas.microsoft.com/office/drawing/2014/main" id="{AD71913E-604B-390B-EA19-614A52751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476" y="1936727"/>
            <a:ext cx="4593490" cy="3441700"/>
          </a:xfrm>
        </p:spPr>
      </p:pic>
    </p:spTree>
    <p:extLst>
      <p:ext uri="{BB962C8B-B14F-4D97-AF65-F5344CB8AC3E}">
        <p14:creationId xmlns:p14="http://schemas.microsoft.com/office/powerpoint/2010/main" val="5652360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476</Words>
  <Application>Microsoft Office PowerPoint</Application>
  <PresentationFormat>Widescreen</PresentationFormat>
  <Paragraphs>56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B Nazanin</vt:lpstr>
      <vt:lpstr>B Roya</vt:lpstr>
      <vt:lpstr>Calibri</vt:lpstr>
      <vt:lpstr>Constantia</vt:lpstr>
      <vt:lpstr>Ink Free</vt:lpstr>
      <vt:lpstr>IranNastaliq</vt:lpstr>
      <vt:lpstr>Trebuchet MS</vt:lpstr>
      <vt:lpstr>Tw Cen MT</vt:lpstr>
      <vt:lpstr>Wingdings 3</vt:lpstr>
      <vt:lpstr>Facet</vt:lpstr>
      <vt:lpstr>گزارش 3 ماهه آموزشی  دبستان دخترانه شجره طیبه قشم پایه های اول تا ششم مدیر : عالمه رنجبر معاون اجرایی: سمیه بهنیا</vt:lpstr>
      <vt:lpstr>پایه اول  خانم فرزانه عباسی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کلاس دوم ابتدایی دخترانه  رهپویان شهدای خلیج فارس قشم ( شجره طیبه)</vt:lpstr>
      <vt:lpstr>ساحت:علمی و فناورانه مهارت یادگیری تشکیل سایه 🏜️</vt:lpstr>
      <vt:lpstr>ساحت:زیبایی شناسی و هنری ، اقتصادی و حرفه ای آشنایی با انواع مشاغل ،لذت بردن از آن ها و نحوه‌ی کسب درآمد</vt:lpstr>
      <vt:lpstr>ساحت: علمی و فناورانه آشنایی با اشکال هندسی </vt:lpstr>
      <vt:lpstr>ساحت: زیبایی شناختی و هنری ساخت کاردستی و لذت بردن از زنگ هنر</vt:lpstr>
      <vt:lpstr>ساحت: اعتقادی،عبادی و اخلاقی  آموزش نحوه ی گرفتن وضو</vt:lpstr>
      <vt:lpstr>PowerPoint Presentation</vt:lpstr>
      <vt:lpstr>PowerPoint Presentation</vt:lpstr>
      <vt:lpstr>                 مطالعات:اعضای خانواده                  ساحت هنری ،علمی</vt:lpstr>
      <vt:lpstr>هدیه های آسمانی:درس روز دهم(آشنایی با مفهوم بیرق،دسته های عزاداری،ساحت زیبا شناسی،علمی ،مذهبی</vt:lpstr>
      <vt:lpstr>مطالعات:معرفی کارهای تولیدی و خدماتی ساحت علمی،اموزشی،اقتصادی،هنری</vt:lpstr>
      <vt:lpstr>ریاضی:مقایسه کسرها با اشکال مختلف ساحت آموزشی علمی هنری</vt:lpstr>
      <vt:lpstr>پایه چهارم خانم مهری</vt:lpstr>
      <vt:lpstr>تلفیق هنر و فارسی ساحت :علمی و فناورانه- زیبا شناختی و هنری</vt:lpstr>
      <vt:lpstr>درست کردن پازل معنی کلمات هم خانواده و مخالف درس دوم فارسی ساحت :علمی هنری زیبایی</vt:lpstr>
      <vt:lpstr>کاردستی کتاب ساحت : علمی زیبا شناختی اعتقادی</vt:lpstr>
      <vt:lpstr>اجرای نمایش موشکا ساحت:عبادی اخلاقی اعتقادی هنری زیبا شناختی</vt:lpstr>
      <vt:lpstr>روان خوانی فارسی جهت تقویت مهارت زبانی ساحت :زیستی و بدنی علمی و فناورانه</vt:lpstr>
      <vt:lpstr>پایه پنجم  مونا محسنی فرد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پایه ششم مریم محمودی زاده</vt:lpstr>
      <vt:lpstr>ساحت  تعلیم و تربیت زیبایی شناسی هنری ،علمی و فناوری بافتنی (خوس دوزی و تلفیق لایه های زمین و بافتنی های مختلف)</vt:lpstr>
      <vt:lpstr>ساحت تعلیم و تربیت علمی فناورانه تدریس درس اول علوم مراحل علمی (اندازه گیری عمق و قطر گودال ایجاد شده توسط شهاب سنگ)</vt:lpstr>
      <vt:lpstr>ساحت تربیت زیستی و بدنی و علمی  تدریس درس ورزش و نيرو علوم</vt:lpstr>
      <vt:lpstr>ساحت تعلیم و تربیت زیبایی شناسی هنری علمی فناوری تدریس درس خفت خان رستم</vt:lpstr>
      <vt:lpstr>پایان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Click</dc:creator>
  <cp:lastModifiedBy>Click</cp:lastModifiedBy>
  <cp:revision>3</cp:revision>
  <dcterms:created xsi:type="dcterms:W3CDTF">2024-12-29T20:26:29Z</dcterms:created>
  <dcterms:modified xsi:type="dcterms:W3CDTF">2025-12-08T16:54:29Z</dcterms:modified>
</cp:coreProperties>
</file>